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5" r:id="rId3"/>
    <p:sldId id="386" r:id="rId4"/>
    <p:sldId id="382" r:id="rId5"/>
    <p:sldId id="379" r:id="rId6"/>
    <p:sldId id="380" r:id="rId7"/>
    <p:sldId id="381" r:id="rId8"/>
    <p:sldId id="383" r:id="rId9"/>
    <p:sldId id="384" r:id="rId10"/>
    <p:sldId id="263" r:id="rId11"/>
    <p:sldId id="273" r:id="rId12"/>
    <p:sldId id="304" r:id="rId13"/>
    <p:sldId id="300" r:id="rId14"/>
    <p:sldId id="359" r:id="rId15"/>
    <p:sldId id="303" r:id="rId16"/>
    <p:sldId id="299" r:id="rId17"/>
    <p:sldId id="301" r:id="rId18"/>
    <p:sldId id="302" r:id="rId19"/>
    <p:sldId id="351" r:id="rId20"/>
    <p:sldId id="275" r:id="rId21"/>
    <p:sldId id="264" r:id="rId22"/>
    <p:sldId id="306" r:id="rId23"/>
    <p:sldId id="333" r:id="rId24"/>
    <p:sldId id="329" r:id="rId25"/>
    <p:sldId id="279" r:id="rId26"/>
    <p:sldId id="276" r:id="rId27"/>
    <p:sldId id="328" r:id="rId28"/>
    <p:sldId id="330" r:id="rId29"/>
    <p:sldId id="331" r:id="rId30"/>
    <p:sldId id="367" r:id="rId31"/>
    <p:sldId id="332" r:id="rId32"/>
    <p:sldId id="265" r:id="rId33"/>
    <p:sldId id="278" r:id="rId34"/>
    <p:sldId id="374" r:id="rId35"/>
    <p:sldId id="325" r:id="rId36"/>
    <p:sldId id="318" r:id="rId37"/>
    <p:sldId id="327" r:id="rId38"/>
    <p:sldId id="324" r:id="rId39"/>
    <p:sldId id="319" r:id="rId40"/>
    <p:sldId id="320" r:id="rId41"/>
    <p:sldId id="368" r:id="rId42"/>
    <p:sldId id="322" r:id="rId43"/>
    <p:sldId id="323" r:id="rId44"/>
    <p:sldId id="266" r:id="rId45"/>
    <p:sldId id="277" r:id="rId46"/>
    <p:sldId id="307" r:id="rId47"/>
    <p:sldId id="315" r:id="rId48"/>
    <p:sldId id="308" r:id="rId49"/>
    <p:sldId id="309" r:id="rId50"/>
    <p:sldId id="310" r:id="rId51"/>
    <p:sldId id="311" r:id="rId52"/>
    <p:sldId id="312" r:id="rId53"/>
    <p:sldId id="314" r:id="rId54"/>
    <p:sldId id="345" r:id="rId55"/>
    <p:sldId id="271" r:id="rId56"/>
    <p:sldId id="281" r:id="rId57"/>
    <p:sldId id="313" r:id="rId58"/>
    <p:sldId id="346" r:id="rId59"/>
    <p:sldId id="349" r:id="rId60"/>
    <p:sldId id="369" r:id="rId61"/>
    <p:sldId id="347" r:id="rId62"/>
    <p:sldId id="350" r:id="rId63"/>
    <p:sldId id="361" r:id="rId64"/>
    <p:sldId id="344" r:id="rId65"/>
    <p:sldId id="348" r:id="rId66"/>
    <p:sldId id="267" r:id="rId67"/>
    <p:sldId id="282" r:id="rId68"/>
    <p:sldId id="284" r:id="rId69"/>
    <p:sldId id="286" r:id="rId70"/>
    <p:sldId id="287" r:id="rId71"/>
    <p:sldId id="288" r:id="rId72"/>
    <p:sldId id="353" r:id="rId73"/>
    <p:sldId id="354" r:id="rId74"/>
    <p:sldId id="355" r:id="rId75"/>
    <p:sldId id="356" r:id="rId76"/>
    <p:sldId id="357" r:id="rId77"/>
    <p:sldId id="268" r:id="rId78"/>
    <p:sldId id="274" r:id="rId79"/>
    <p:sldId id="289" r:id="rId80"/>
    <p:sldId id="290" r:id="rId81"/>
    <p:sldId id="362" r:id="rId82"/>
    <p:sldId id="292" r:id="rId83"/>
    <p:sldId id="360" r:id="rId84"/>
    <p:sldId id="298" r:id="rId85"/>
    <p:sldId id="291" r:id="rId86"/>
    <p:sldId id="293" r:id="rId87"/>
    <p:sldId id="370" r:id="rId88"/>
    <p:sldId id="269" r:id="rId89"/>
    <p:sldId id="294" r:id="rId90"/>
    <p:sldId id="337" r:id="rId91"/>
    <p:sldId id="334" r:id="rId92"/>
    <p:sldId id="335" r:id="rId93"/>
    <p:sldId id="338" r:id="rId94"/>
    <p:sldId id="339" r:id="rId95"/>
    <p:sldId id="297" r:id="rId96"/>
    <p:sldId id="336" r:id="rId97"/>
    <p:sldId id="358" r:id="rId98"/>
    <p:sldId id="283" r:id="rId99"/>
    <p:sldId id="272" r:id="rId100"/>
    <p:sldId id="340" r:id="rId101"/>
    <p:sldId id="363" r:id="rId102"/>
    <p:sldId id="341" r:id="rId103"/>
    <p:sldId id="342" r:id="rId104"/>
    <p:sldId id="343" r:id="rId105"/>
    <p:sldId id="280" r:id="rId106"/>
    <p:sldId id="257" r:id="rId107"/>
    <p:sldId id="364" r:id="rId108"/>
    <p:sldId id="365" r:id="rId109"/>
    <p:sldId id="366" r:id="rId110"/>
    <p:sldId id="270" r:id="rId111"/>
    <p:sldId id="258" r:id="rId112"/>
    <p:sldId id="371" r:id="rId113"/>
    <p:sldId id="373" r:id="rId114"/>
    <p:sldId id="260" r:id="rId115"/>
    <p:sldId id="259" r:id="rId116"/>
    <p:sldId id="296" r:id="rId117"/>
    <p:sldId id="295" r:id="rId118"/>
    <p:sldId id="261" r:id="rId119"/>
    <p:sldId id="262" r:id="rId120"/>
    <p:sldId id="377" r:id="rId121"/>
    <p:sldId id="375" r:id="rId122"/>
    <p:sldId id="376" r:id="rId123"/>
    <p:sldId id="387"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3605"/>
    <a:srgbClr val="582A04"/>
    <a:srgbClr val="F66B16"/>
    <a:srgbClr val="FBE175"/>
    <a:srgbClr val="F9F377"/>
    <a:srgbClr val="E3C829"/>
    <a:srgbClr val="D6B4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66" d="100"/>
          <a:sy n="66" d="100"/>
        </p:scale>
        <p:origin x="-1290" y="-1188"/>
      </p:cViewPr>
      <p:guideLst>
        <p:guide orient="horz" pos="2160"/>
        <p:guide pos="2880"/>
      </p:guideLst>
    </p:cSldViewPr>
  </p:slideViewPr>
  <p:notesTextViewPr>
    <p:cViewPr>
      <p:scale>
        <a:sx n="1" d="1"/>
        <a:sy n="1" d="1"/>
      </p:scale>
      <p:origin x="0" y="0"/>
    </p:cViewPr>
  </p:notesTextViewPr>
  <p:sorterViewPr>
    <p:cViewPr>
      <p:scale>
        <a:sx n="125" d="100"/>
        <a:sy n="125" d="100"/>
      </p:scale>
      <p:origin x="0" y="461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E9C534-5D5F-4523-BAA9-571D6C39BA94}"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106284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9C534-5D5F-4523-BAA9-571D6C39BA94}"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77630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9C534-5D5F-4523-BAA9-571D6C39BA94}"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92042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9C534-5D5F-4523-BAA9-571D6C39BA94}"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268026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9C534-5D5F-4523-BAA9-571D6C39BA94}"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71033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9C534-5D5F-4523-BAA9-571D6C39BA94}"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154102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9C534-5D5F-4523-BAA9-571D6C39BA94}" type="datetimeFigureOut">
              <a:rPr lang="en-US" smtClean="0"/>
              <a:pPr/>
              <a:t>9/26/2013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176563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9C534-5D5F-4523-BAA9-571D6C39BA94}" type="datetimeFigureOut">
              <a:rPr lang="en-US" smtClean="0"/>
              <a:pPr/>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286609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9C534-5D5F-4523-BAA9-571D6C39BA94}" type="datetimeFigureOut">
              <a:rPr lang="en-US" smtClean="0"/>
              <a:pPr/>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106944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9C534-5D5F-4523-BAA9-571D6C39BA94}"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65398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9C534-5D5F-4523-BAA9-571D6C39BA94}"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107756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9C534-5D5F-4523-BAA9-571D6C39BA94}" type="datetimeFigureOut">
              <a:rPr lang="en-US" smtClean="0"/>
              <a:pPr/>
              <a:t>9/26/2013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B49F3-4AAF-4D73-BEE6-03317274EFC8}" type="slidenum">
              <a:rPr lang="en-US" smtClean="0"/>
              <a:pPr/>
              <a:t>‹#›</a:t>
            </a:fld>
            <a:endParaRPr lang="en-US"/>
          </a:p>
        </p:txBody>
      </p:sp>
    </p:spTree>
    <p:extLst>
      <p:ext uri="{BB962C8B-B14F-4D97-AF65-F5344CB8AC3E}">
        <p14:creationId xmlns:p14="http://schemas.microsoft.com/office/powerpoint/2010/main" xmlns="" val="2812015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8" Type="http://schemas.openxmlformats.org/officeDocument/2006/relationships/image" Target="../media/image139.jpeg"/><Relationship Id="rId13" Type="http://schemas.openxmlformats.org/officeDocument/2006/relationships/hyperlink" Target="http://www.unleashingreaders.com/" TargetMode="External"/><Relationship Id="rId3" Type="http://schemas.openxmlformats.org/officeDocument/2006/relationships/hyperlink" Target="http://4.bp.blogspot.com/-31S4x0H5Lzs/UcZ4hKabgOI/AAAAAAAAFeU/ovdom1uRi4c/s1600/IMWAYR.jpg" TargetMode="External"/><Relationship Id="rId7" Type="http://schemas.openxmlformats.org/officeDocument/2006/relationships/hyperlink" Target="http://1.bp.blogspot.com/-6qynyfEwN6A/Uf6FusedWJI/AAAAAAAAJKQ/e_pZ6tZSqfQ/s1600/mmgm+(2).jpg" TargetMode="External"/><Relationship Id="rId12" Type="http://schemas.openxmlformats.org/officeDocument/2006/relationships/hyperlink" Target="http://www.teachmentortexts.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8.jpeg"/><Relationship Id="rId11" Type="http://schemas.openxmlformats.org/officeDocument/2006/relationships/hyperlink" Target="http://asuen.com/kidlit/?p=nonfiction-monday" TargetMode="External"/><Relationship Id="rId5" Type="http://schemas.openxmlformats.org/officeDocument/2006/relationships/hyperlink" Target="http://4.bp.blogspot.com/-l-YvHN9R2AE/Uf6Ftsn6FTI/AAAAAAAAJKI/ysAchGia48Y/s1600/nonfiction.jpg" TargetMode="External"/><Relationship Id="rId10" Type="http://schemas.openxmlformats.org/officeDocument/2006/relationships/hyperlink" Target="http://ramblingsofawannabescribe.blogspot.com/2013/09/mmgm-links-91613.html" TargetMode="External"/><Relationship Id="rId4" Type="http://schemas.openxmlformats.org/officeDocument/2006/relationships/image" Target="../media/image137.jpeg"/><Relationship Id="rId9" Type="http://schemas.openxmlformats.org/officeDocument/2006/relationships/hyperlink" Target="http://msyinglingreads.blogspot.com/"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portereport.blogspot.com/2010/10/funny-friday-dogs-attacking-leaves.html" TargetMode="External"/><Relationship Id="rId3" Type="http://schemas.openxmlformats.org/officeDocument/2006/relationships/hyperlink" Target="http://www.kentmarshall.com/pages/03-08.html" TargetMode="External"/><Relationship Id="rId7" Type="http://schemas.openxmlformats.org/officeDocument/2006/relationships/hyperlink" Target="http://thewildlight.wordpress.com/tag/chiricahuas/" TargetMode="External"/><Relationship Id="rId12" Type="http://schemas.openxmlformats.org/officeDocument/2006/relationships/hyperlink" Target="http://funnycoolpicturess.blogspot.com/2012/07/how-dogs-play-in-leave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clickertraining.com/node/3096" TargetMode="External"/><Relationship Id="rId11" Type="http://schemas.openxmlformats.org/officeDocument/2006/relationships/hyperlink" Target="http://www.takequickbreak.com/dogsandflowers/" TargetMode="External"/><Relationship Id="rId5" Type="http://schemas.openxmlformats.org/officeDocument/2006/relationships/hyperlink" Target="http://www.hdanimalswallpapers.com/2013_07_01_archive.html" TargetMode="External"/><Relationship Id="rId10" Type="http://schemas.openxmlformats.org/officeDocument/2006/relationships/hyperlink" Target="http://pictures.4ever.eu/animals/dogs/puppy-in-leaves-152348" TargetMode="External"/><Relationship Id="rId4" Type="http://schemas.openxmlformats.org/officeDocument/2006/relationships/hyperlink" Target="http://www.worthwhilesmile.com/dogs-autumn-leaves/" TargetMode="External"/><Relationship Id="rId9" Type="http://schemas.openxmlformats.org/officeDocument/2006/relationships/hyperlink" Target="http://www.bideawee.org/News-80086272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70.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8K1lHUabUF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7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msyinglingreads.blogspot.com/2013/08/world-wednesday-chinese-american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6.jpeg"/></Relationships>
</file>

<file path=ppt/slides/_rels/slide9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3.jpeg"/></Relationships>
</file>

<file path=ppt/slides/_rels/slide9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2021175"/>
            <a:ext cx="7620000" cy="4339650"/>
          </a:xfrm>
          <a:prstGeom prst="rect">
            <a:avLst/>
          </a:prstGeom>
          <a:noFill/>
        </p:spPr>
        <p:txBody>
          <a:bodyPr wrap="square" rtlCol="0">
            <a:spAutoFit/>
          </a:bodyPr>
          <a:lstStyle/>
          <a:p>
            <a:pPr algn="ctr">
              <a:spcBef>
                <a:spcPct val="50000"/>
              </a:spcBef>
              <a:defRPr/>
            </a:pPr>
            <a:r>
              <a:rPr lang="en-US" sz="6000" dirty="0" smtClean="0">
                <a:solidFill>
                  <a:srgbClr val="713605"/>
                </a:solidFill>
                <a:latin typeface="Berlin Sans FB" pitchFamily="34" charset="0"/>
                <a:cs typeface="Estrangelo Edessa" pitchFamily="66" charset="0"/>
              </a:rPr>
              <a:t>100 Great New Books</a:t>
            </a:r>
          </a:p>
          <a:p>
            <a:pPr algn="ctr">
              <a:spcBef>
                <a:spcPct val="50000"/>
              </a:spcBef>
              <a:defRPr/>
            </a:pPr>
            <a:endParaRPr lang="en-US" sz="6000" dirty="0" smtClean="0">
              <a:solidFill>
                <a:srgbClr val="713605"/>
              </a:solidFill>
              <a:latin typeface="Berlin Sans FB" pitchFamily="34" charset="0"/>
              <a:cs typeface="Estrangelo Edessa" pitchFamily="66" charset="0"/>
            </a:endParaRPr>
          </a:p>
          <a:p>
            <a:pPr algn="ctr">
              <a:spcBef>
                <a:spcPct val="50000"/>
              </a:spcBef>
              <a:defRPr/>
            </a:pPr>
            <a:endParaRPr lang="en-US" sz="800" dirty="0" smtClean="0">
              <a:solidFill>
                <a:srgbClr val="713605"/>
              </a:solidFill>
              <a:latin typeface="Berlin Sans FB" pitchFamily="34" charset="0"/>
              <a:cs typeface="Estrangelo Edessa" pitchFamily="66" charset="0"/>
            </a:endParaRPr>
          </a:p>
          <a:p>
            <a:pPr algn="ctr">
              <a:spcBef>
                <a:spcPct val="50000"/>
              </a:spcBef>
              <a:defRPr/>
            </a:pPr>
            <a:endParaRPr lang="en-US" sz="800" dirty="0">
              <a:solidFill>
                <a:srgbClr val="713605"/>
              </a:solidFill>
              <a:latin typeface="Berlin Sans FB" pitchFamily="34" charset="0"/>
              <a:cs typeface="Estrangelo Edessa" pitchFamily="66" charset="0"/>
            </a:endParaRPr>
          </a:p>
          <a:p>
            <a:pPr algn="ctr">
              <a:spcBef>
                <a:spcPct val="50000"/>
              </a:spcBef>
              <a:defRPr/>
            </a:pPr>
            <a:endParaRPr lang="en-US" sz="800" dirty="0" smtClean="0">
              <a:solidFill>
                <a:srgbClr val="713605"/>
              </a:solidFill>
              <a:latin typeface="Berlin Sans FB" pitchFamily="34" charset="0"/>
              <a:cs typeface="Estrangelo Edessa" pitchFamily="66" charset="0"/>
            </a:endParaRPr>
          </a:p>
          <a:p>
            <a:pPr algn="ctr">
              <a:spcBef>
                <a:spcPct val="50000"/>
              </a:spcBef>
              <a:defRPr/>
            </a:pPr>
            <a:r>
              <a:rPr lang="en-US" sz="6000" dirty="0" smtClean="0">
                <a:solidFill>
                  <a:srgbClr val="713605"/>
                </a:solidFill>
                <a:latin typeface="Berlin Sans FB" pitchFamily="34" charset="0"/>
                <a:cs typeface="Estrangelo Edessa" pitchFamily="66" charset="0"/>
              </a:rPr>
              <a:t>Karen </a:t>
            </a:r>
            <a:r>
              <a:rPr lang="en-US" sz="6000" dirty="0" err="1" smtClean="0">
                <a:solidFill>
                  <a:srgbClr val="713605"/>
                </a:solidFill>
                <a:latin typeface="Berlin Sans FB" pitchFamily="34" charset="0"/>
                <a:cs typeface="Estrangelo Edessa" pitchFamily="66" charset="0"/>
              </a:rPr>
              <a:t>Yingling</a:t>
            </a:r>
            <a:endParaRPr lang="en-US" sz="6000" dirty="0">
              <a:solidFill>
                <a:srgbClr val="713605"/>
              </a:solidFill>
              <a:latin typeface="Berlin Sans FB" pitchFamily="34" charset="0"/>
              <a:cs typeface="Estrangelo Edessa" pitchFamily="66" charset="0"/>
            </a:endParaRPr>
          </a:p>
        </p:txBody>
      </p:sp>
      <p:pic>
        <p:nvPicPr>
          <p:cNvPr id="123906" name="Picture 2" descr="A Golden Retriever in Fall Leaves"/>
          <p:cNvPicPr>
            <a:picLocks noChangeAspect="1" noChangeArrowheads="1"/>
          </p:cNvPicPr>
          <p:nvPr/>
        </p:nvPicPr>
        <p:blipFill>
          <a:blip r:embed="rId3" cstate="print"/>
          <a:srcRect/>
          <a:stretch>
            <a:fillRect/>
          </a:stretch>
        </p:blipFill>
        <p:spPr bwMode="auto">
          <a:xfrm>
            <a:off x="3124200" y="2895600"/>
            <a:ext cx="3295650" cy="2538542"/>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1981200"/>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Mysteries</a:t>
            </a:r>
            <a:endParaRPr lang="en-US" sz="9600" dirty="0">
              <a:solidFill>
                <a:srgbClr val="713605"/>
              </a:solidFill>
              <a:latin typeface="Berlin Sans FB" pitchFamily="34" charset="0"/>
              <a:cs typeface="Estrangelo Edessa" pitchFamily="66" charset="0"/>
            </a:endParaRPr>
          </a:p>
        </p:txBody>
      </p:sp>
      <p:pic>
        <p:nvPicPr>
          <p:cNvPr id="115714" name="Picture 2" descr="http://www.thedogtrainingsecret.com/blog/wp-content/uploads/2012/11/398245_10151484680269689_254560298_n.jpg"/>
          <p:cNvPicPr>
            <a:picLocks noChangeAspect="1" noChangeArrowheads="1"/>
          </p:cNvPicPr>
          <p:nvPr/>
        </p:nvPicPr>
        <p:blipFill>
          <a:blip r:embed="rId3" cstate="print"/>
          <a:srcRect/>
          <a:stretch>
            <a:fillRect/>
          </a:stretch>
        </p:blipFill>
        <p:spPr bwMode="auto">
          <a:xfrm>
            <a:off x="2590800" y="3657600"/>
            <a:ext cx="4181475" cy="2789506"/>
          </a:xfrm>
          <a:prstGeom prst="rect">
            <a:avLst/>
          </a:prstGeom>
          <a:noFill/>
        </p:spPr>
      </p:pic>
    </p:spTree>
    <p:extLst>
      <p:ext uri="{BB962C8B-B14F-4D97-AF65-F5344CB8AC3E}">
        <p14:creationId xmlns:p14="http://schemas.microsoft.com/office/powerpoint/2010/main" xmlns="" val="42642572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comic strip</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Students dealing with cancer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Rock concerts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Stupid boys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1266" name="Picture 2" descr="1624822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230581"/>
            <a:ext cx="2543175"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1169551"/>
          </a:xfrm>
          <a:prstGeom prst="rect">
            <a:avLst/>
          </a:prstGeom>
          <a:noFill/>
        </p:spPr>
        <p:txBody>
          <a:bodyPr wrap="square" rtlCol="0">
            <a:spAutoFit/>
          </a:bodyPr>
          <a:lstStyle/>
          <a:p>
            <a:pPr algn="ctr"/>
            <a:r>
              <a:rPr lang="en-US" sz="3500" dirty="0" err="1" smtClean="0">
                <a:solidFill>
                  <a:schemeClr val="accent6">
                    <a:lumMod val="50000"/>
                  </a:schemeClr>
                </a:solidFill>
                <a:latin typeface="Berlin Sans FB" pitchFamily="34" charset="0"/>
              </a:rPr>
              <a:t>Chillax</a:t>
            </a:r>
            <a:endParaRPr lang="en-US" sz="3500" dirty="0" smtClean="0">
              <a:solidFill>
                <a:schemeClr val="accent6">
                  <a:lumMod val="50000"/>
                </a:schemeClr>
              </a:solidFill>
              <a:latin typeface="Berlin Sans FB" pitchFamily="34" charset="0"/>
            </a:endParaRPr>
          </a:p>
          <a:p>
            <a:pPr algn="ct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6852289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Science facts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Summer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Goofy adventures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7410" name="Picture 2" descr="http://d.gr-assets.com/books/1358133483l/15791050.jpg"/>
          <p:cNvPicPr>
            <a:picLocks noChangeAspect="1" noChangeArrowheads="1"/>
          </p:cNvPicPr>
          <p:nvPr/>
        </p:nvPicPr>
        <p:blipFill>
          <a:blip r:embed="rId3" cstate="print"/>
          <a:srcRect/>
          <a:stretch>
            <a:fillRect/>
          </a:stretch>
        </p:blipFill>
        <p:spPr bwMode="auto">
          <a:xfrm>
            <a:off x="762000" y="2057400"/>
            <a:ext cx="3195638" cy="4191000"/>
          </a:xfrm>
          <a:prstGeom prst="rect">
            <a:avLst/>
          </a:prstGeom>
          <a:noFill/>
        </p:spPr>
      </p:pic>
      <p:sp>
        <p:nvSpPr>
          <p:cNvPr id="10" name="TextBox 9"/>
          <p:cNvSpPr txBox="1"/>
          <p:nvPr/>
        </p:nvSpPr>
        <p:spPr>
          <a:xfrm>
            <a:off x="2209800" y="457200"/>
            <a:ext cx="4876800" cy="584775"/>
          </a:xfrm>
          <a:prstGeom prst="rect">
            <a:avLst/>
          </a:prstGeom>
          <a:noFill/>
        </p:spPr>
        <p:txBody>
          <a:bodyPr wrap="square" rtlCol="0">
            <a:spAutoFit/>
          </a:bodyPr>
          <a:lstStyle/>
          <a:p>
            <a:pPr algn="ctr"/>
            <a:r>
              <a:rPr lang="en-US" sz="3200" dirty="0" smtClean="0">
                <a:solidFill>
                  <a:schemeClr val="accent6">
                    <a:lumMod val="50000"/>
                  </a:schemeClr>
                </a:solidFill>
                <a:latin typeface="Berlin Sans FB" pitchFamily="34" charset="0"/>
              </a:rPr>
              <a:t>Seagulls Don’t Eat Pickles</a:t>
            </a:r>
            <a:endParaRPr lang="en-US" sz="32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16551093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Notebook novels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Star Wars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Ender’s Game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Aliens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0242" name="Picture 2" descr="172652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199" y="2138360"/>
            <a:ext cx="2873211" cy="418623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Jedi Academy</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6852289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Sailing </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Goofy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9218" name="Picture 2" descr="1726935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209800"/>
            <a:ext cx="2724150" cy="403577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25908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Treasure Hunters</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6852289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Lunch Lady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Film Noir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Intrigue and mystery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Talking animals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8194" name="Picture 2" descr="1624807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286000"/>
            <a:ext cx="2524125"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362200" y="457200"/>
            <a:ext cx="44958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The Frog Who Croaked</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685228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Squish: Game On!</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Video Games</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Babymouse</a:t>
            </a: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Funny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028" name="Picture 4" descr="http://d.gr-assets.com/books/1347013238l/1592677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223654"/>
            <a:ext cx="3028950" cy="3848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Unfair Weather</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Garfield</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Comic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Short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Fantasy</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9218" name="Picture 2" descr="https://d202m5krfqbpi5.cloudfront.net/books/1361026460l/161607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109787"/>
            <a:ext cx="3028950" cy="4162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6127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Goofy boys </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Episodic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Mad Magazine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Unrealistic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5538" name="Picture 2" descr="134260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928812"/>
            <a:ext cx="301942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Planet Tad</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16551093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2223654"/>
            <a:ext cx="4267200" cy="5509200"/>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Sociology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Biographies</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4514" name="Picture 2" descr="1600202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43112"/>
            <a:ext cx="3028950" cy="42957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Primates</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16551093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2223654"/>
            <a:ext cx="42672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The novel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Holocaust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Survival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Travel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Children alone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9218" name="Picture 2" descr="17365795"/>
          <p:cNvPicPr>
            <a:picLocks noChangeAspect="1" noChangeArrowheads="1"/>
          </p:cNvPicPr>
          <p:nvPr/>
        </p:nvPicPr>
        <p:blipFill>
          <a:blip r:embed="rId3" cstate="print"/>
          <a:srcRect/>
          <a:stretch>
            <a:fillRect/>
          </a:stretch>
        </p:blipFill>
        <p:spPr bwMode="auto">
          <a:xfrm>
            <a:off x="914400" y="2209800"/>
            <a:ext cx="2809875" cy="3810000"/>
          </a:xfrm>
          <a:prstGeom prst="rect">
            <a:avLst/>
          </a:prstGeom>
          <a:noFill/>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A Bag of Marbles</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165510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Creepover</a:t>
            </a:r>
            <a:r>
              <a:rPr lang="en-US" sz="4000" dirty="0" smtClean="0">
                <a:solidFill>
                  <a:schemeClr val="accent6">
                    <a:lumMod val="50000"/>
                  </a:schemeClr>
                </a:solidFill>
                <a:latin typeface="Berlin Sans FB" pitchFamily="34" charset="0"/>
              </a:rPr>
              <a:t> Series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a:solidFill>
                  <a:srgbClr val="713605"/>
                </a:solidFill>
                <a:latin typeface="Berlin Sans FB" pitchFamily="34" charset="0"/>
                <a:cs typeface="Estrangelo Edessa" pitchFamily="66" charset="0"/>
              </a:rPr>
              <a:t>Candy Apple or Poison Apple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Ghosts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r>
              <a:rPr lang="en-US" sz="3200" dirty="0">
                <a:solidFill>
                  <a:srgbClr val="713605"/>
                </a:solidFill>
                <a:latin typeface="Berlin Sans FB" pitchFamily="34" charset="0"/>
                <a:cs typeface="Estrangelo Edessa" pitchFamily="66" charset="0"/>
              </a:rPr>
              <a:t>Goosebumps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LOTS of books!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8194" name="Picture 2" descr="Cover image for It's all downhill from he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22707"/>
            <a:ext cx="2667000" cy="43365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2223654"/>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Nonfiction</a:t>
            </a:r>
            <a:endParaRPr lang="en-US" sz="9600" dirty="0">
              <a:solidFill>
                <a:srgbClr val="713605"/>
              </a:solidFill>
              <a:latin typeface="Berlin Sans FB" pitchFamily="34" charset="0"/>
              <a:cs typeface="Estrangelo Edessa" pitchFamily="66" charset="0"/>
            </a:endParaRPr>
          </a:p>
        </p:txBody>
      </p:sp>
      <p:sp>
        <p:nvSpPr>
          <p:cNvPr id="4" name="AutoShape 2" descr="data:image/jpeg;base64,/9j/4AAQSkZJRgABAQAAAQABAAD/2wCEAAkGBhQSERUUExQWFRUWGRwaGRgYGBocGhwdGhoaGBwfGBwdGyYgHholHBwYIC8gJScpLCwsHB8xNTAqNiYrLCkBCQoKDgwOGg8PGiwkHyQsLCwsLCwsLCwsLCksLCwsLCksLCwsLCwsLCwsLCwpLCwsLCkpLCwsKSwsLCwsLCwsKf/AABEIAMIBAwMBIgACEQEDEQH/xAAcAAACAgMBAQAAAAAAAAAAAAAFBgMEAAIHAQj/xABCEAABAgMGBAMGBAUDAwQDAAABAhEAAyEEBRIxQVEGImFxE4GRMkKhscHwFCPR4QdSYnLxM4KSFRbCU3Oi0iQ0Q//EABgBAAMBAQAAAAAAAAAAAAAAAAECAwAE/8QAIxEAAgICAwADAQEBAQAAAAAAAAECERIhAzFBIlFhEzKhFP/aAAwDAQACEQMRAD8AQbZx9aAooQJYSCQ+FyQC1XLegi9d/EEucwVNOJVDLUkAP/SpND5+kBL6uEylOASk6tkfjFCw3TMUtKUIxKUWAZ/8dzHPjGS0W+SezpFwXSBasQdpktSSCKuCFf8AiRBniGx+HLQoDUv2YV8qQBN8iyT7JKfxJktAE5SHUyi4KTuwKu3ycr4vBGJKFA4lySpIAeikk+pA+AjmcX6Occ4ktIM0kFy5CjoDsHOmwyg3wreyPDwkqxjQlwdsBzBo2ElsmbSzO4SRN5TSY6lolqdOIkCkzl5VFkskso1yDGA1puvwEzAUKSpksQrJbglLbYcXMaltqRfTjQKp7HaddonS8SMyHGmLy0U7+ecKt82Eyk4wPZ3+R3Bi/wAOX4qVJC1YjL32L4SH7t5KR1MX5/EUqchaCwxgu/XVn3rE8VYdoU7RZkrCSktLWHTXIjMeRp5dotS725fBWzj2VJo7b7K16tA6ykgTZeiVBQ2rQ/IRcuqSmZNCVpdg+Y9CTpl2eHutFFpWR3hdZm84VUGoGR3I6lniKxXeZoKVkhSBQNVhlpBi8LklhJJJwBlZvhwvkRrUwBuefhCnoNznv66xou0Tbt2Ndz3UZaFqUsEA1CmThalS8XbHZJUzDQKSoBylTYg7io1zr1iLgyyKmzcalrEqWQSPdUvMAg5gZnLTeC192eVJRRQQlSlIZwCzlmGwy8xAb8ZvbF++LkSlaFpOOWKhKlAEHY1GIUz/AMxDdNqmLnjxAtAUpkhlBOGlB7oFMhTvHl83jiSZKkYSS6FAgpI0ZgD82ygJJQUPgOAitKVbXcQ0QtWdEtd4BIIKeUGhBbbTv84rWm/EpSeb81iAE+6SGzycdKvA+6CV2bxlhl0CUgVJepOyfiYsybqlLqtw+iTh9MxCty6kLiltCdb5YyEOXB9plSpIdYcByMi5NXpp56RUt3DKAUmXMJdRBQsBw3UUPprEs6yIRRurCpfoM4oo2ZyRrefFSxNdCBhB1zUNQ+mXyh84evtE+UlSS4NGLdiCNxk36xze0zAxxDANv1P0iK5b7Fnm4pRCkq9tAfFs4cs7bCvpAnx6uPZoz8ZLxJwmqXOoGlqJKWOKj+z5ZdmivfdqSlJNApayXH9RKldzvoPl0C1WmVaLOoGlCQWPKQM/1FNY5zxBciFALQVE1qS/Yp2HSIJ5PZTroBeMSSARlUHMg7fesMdy8PldlmKQlJne7iIo1OX+piSD22hdmXdMWVFCFKMtnKQTQskGmVR8ehjoPAM5KpOCaCFg4inUgEpCmzSCQUt/S+0VnpaF92JpmeDMlFLhMlYKXBBUUKBWog1dRAodAkaR1H+JF2ibY5MyWARKmy5iTqEHlp0qgkbJfSPeIOFJc9ilOFVACzpIo+IjUDKrw0GQnBgYFAThAfNLNXyhcgNeCBY+IpaJRmrOHADio50Apr0HaN+Gr7XOMyatLEhOAe8XchPRhtSp6CFb+JNh/CzRKSC0wYwasQ5AD6kH6bwTuSeEeGQCcIAZncgDIZkmJtUk5G41poGWficTZypy5Sps2Yaur/TSkMlEuhpmSaZ+ti22iZORzjw3DFCFcrPmCGKn6xYsHB4scqZarWsAspQkJI9o1AUsa4iAyfXSLNyLRa5YUgEgUJZmP/26f5iktbJpystWd8IYHKMi2qzTBQVG7D9IyJf2F/8AOyezXZgGJAKywxOaEZkD0OfSI70sipklabOQhSkkMGSfJRBYka1zzEHr34As85HhpVNkvmJalV7hRII7xPcfBkixSsOOZMSlz+YoEACpYAAAZlu8Pouc5sf8PZkmSie+FKQFLx0w6FmfESaYQ7vRwY6Hc9yS0olTMXiKSgJTMoQwcADQMC2+5ML17fxMedgkIQuUlgg4mS49og4SCNARsWgbM4ltVoRMUFplLRoh6ipDEnInOjuNoLbewpF66Pwc21LlzAvFzgJJwoOEguGVjC8yMtdRDBf3Ckq0oAqCMl1JpoqrnLv3jmPDHFM6baUoXKSskvjDgjUku4ORfKOkWGdMxFnqWjNOOmLd9Ae7eGVWeT4agmYmrsaHESS4UBSuTGILj4as6ZkzxLOFS1MyS5wmr4SWIDM1YcZiTULAGgrU9gIpTQiXVQrWlNA9YD10a2xf4j4asspImSrPmGKUqIcBzk5GIeh7xzu8Ly8CaeQ4aNXQgHaOySLSmaliGDOzP9mFP+IV3S1FElailCRiCktkoEcwIoxCsjkfTJJ/6A1aoCotYtEsAGs1OHNqkUPw9e8VpHAsyijMlsAQEVctkHLAF94DObP7AK0pWyC75KKkgsKKy5SB2g9xDeylCXLCmUkHG1OZVSn/AG5E7vDJY6QIJVsbrmkJs8tMsNRyojLES/7dgIVr7vhM1KuXEUKUQ+eZcedPSJ7nv1WAYxUUf+ZvvOIrVbvDClCSqpJdKRqXzzJ8oaMG9sLaQvy5S1AKnYkg0OoHQB6D7rBGWfDHKQoH3hU9lAgaa/CF28b3nLUQpx0IALdYmuu5LRPbwwVPsR8WLiOlRJOQ22e/AQxcbOD59Ill2wl6BQOxrlnTy6xVsvB9pk0neEpKv/5qVhJLFsCiBz5MyvIxXtNmVLISAQz0V7SWbbNmTl6Q2ILLsi0GaspBcbjPXPY0+sXpwLElwT7xIS/Z9Iu3bdNDhpjoZjasCQN1MfrFe9LqSVCXIlLmro4HN6gDLuO28bE1ivbZKVgnERsaH5RSXdSAAoqUDupWfVmoAG1PcaOtm/h7aUnxJ0ltnL4ejAMB5wIva6wlRxIxHyI9D18o1AKdzcQjxFAOUMxfUGj7PnBa7pOJ0Ahkg0ObGoIPffeEi12lWJmDA0Ab6Reuu/VIWFe0QGKdWiE+JN2WjyUqGKXY0yVeKlWBSfeBw6gMo5EEtQw9WW2y1IGJQx+ziYCobE1HZ/Jx0jm9rv0TUYUMhRyJUkF3GRJAB659Yy7uBJiyUrZK8wSxAHcZkkinSOfFpU2VtPaOuWC1j2TXsNekWFchBCczmK06xy7gWwzpdsKSvlAUFpelKDzCmHrvHQLZbW9/CkfHPL9YWsdGJr9uqVa5JRNS+E8qhRSTQ8pPYOMjFS7eGJUhIWOYgEgs3Sg0feLNhvtBd3w5FTZq+tGq0QX5ews9nmKljGoAlCT7xL5B3ZIdRA91BboV4K/opm7pNsIM8Y0oVyodkuN2qdaf4glaLKlKQJaQlA0AAAGwAEc64Vv4oV+Y6sRdyaknNtM3h3va1TFWNZkvipUVOFwVYeuFxuKtVoF5aHqiCfeSUqIK0JI0JSCPVTxkKVl4KTNlomLUQpaEqNHqUgv55+cZAwQckdH4ht6bHICZa8C5imC1c6gGdSzjJxEcqXVR1J0DQn8TcdeNZvAkiZLCnQtU3/UKQwLkaqLv22MM/EF2Wi3EoGBNnBFVCq1J1Zi6Qp20JD1pCFeFlR4q0lSllJKVe65BIJSzvl5wboCSFk2Ug8gfv9Im4fmzVzVIBKXSy0kVIyp1GhhhTcKMP5bgFjzV+ke2e71pU7BTZEHQ9/8AEFtLsOVrQa4ZuCTZ8RAOJWZNT+w/aGGda/DZk4Xy1JhDvfiiYiVgs4Bmn2lKbCj1zV0ZhrtCpZr6tspRUqetZBdlLUsdXSqjRVbVkfaO02MviUrSubvkK5ZlvjC9xXxJKs4wqSVLZ3KmDqrhTmTRidn10tXXe6ZkkTEuBMALHMVqO7iOd8byCubNnviS/wDxSAEhulI2OT2BaOg8M8Qy7TJJQwUBhUnUHMd33b9IX+OLaPxMs5lEsU6lSi5+DD7PPrjvWZJnBcoFZIYpD1B3bYse4hgvq8vFXjUCFsApNKYQzO9T+kaca0NB+guxzJiLSZgqBzCrBTk4XOwVU/29oLSFGaXDU95m7kQFNtK0pQAMRU1AAGFEgCtBiJfr0qw2UYMKR3/f6+YGkWjFdiORYnzESE4lVV1BJ8nhdtnEBWpubyp8awbvuanAWI7mo/cwuWWxlZf3d2ZzsOkUSsm2EbuuVMwvhpqTU+QoHzzBbMtDFd1mmBJTZ1LCHciWHQ4zw/zq60T1o8a3fY8coIT7NQcOaj/KnuczoE9YcLtkYE4JKUYkgGZNmVlShlRPvK0ArV2diYKMxZXeFrlBjJWtJ9pK1oLjbABUdC8ep8Oegs6cIdi7y+z1wUyOTHJqdClpTMABTMnOPeQlIPXCmoB/qIHSJDwqksoyZSKM+JQUx0xAt5EEdIfQhFwvdQCClTjCQZm2IJFB6h1UyYZPDLLnS5KaYZSPIOT0G8VbuZOJJIyGoLs+1IUeIJ61zlqxUBCUVBA1KgP5nYAnIYi8Aw52XiCUteETgVHJJAS/bU/GFfjOZKCSJ9nW1eZCZZ/+TOPTvAOzJS3IiZMOeJDAP/canvBhfEykpCZ8tbEe0Q59Uj6ekKgnE76CfFIQVlBqMbP8CQ/aIEyXAUPv9xDVxvc6CsTbOxCqlIPxSMvTrCkFkEvQj2h9RGMYuSF0IJ7Z+UNlw3otIYqdKRy5vnl26fpCrOmDNi++hgpdt8AOahWv6xz88biW43TG6wXwhKl0KVzGcnVtB3LHqwjXBNtUwpKml5AAgOcypRIIZsgX1plAVfEqcNCCpSVlx7oGp60LfbibBxPaLNLIknGjVKk4mBNWPtB2qxAjnjxyaKSf0dKlXh+GlJQwWUucdQCSSXBxEvXc5Rz3i/iCebQlROFgFAJJ5T/Sc8QIzpplF6z8UC1gJKBLmnYuCACaPV6a+tYpcSBGKWtTJph6ZlVfMqhlal8hVbQPmYJ6PGSQku00ZBKiCQoA0AUyqZAgtQgAxI41tEpSUoJmISGxF3PY6htwYX/xYlLWgnChYDtWoOIFvJn694u2V5stSkAnCzLVyhzsKiKSSa2FPZ1+6iJ0iXNS4StCSABkGy19HjI49ZuN7bJT4cuapKUkgAAMKknTd4yE/mwfEYbm4kmyJtJy0O5xTFHAo9QSz612GTVI2WzOqpcmvrX77xa4muSV7TDErI5k+YqYrXZZwhEsIelM8jmX+MSbTHaot2KaJYShQJG+or8ouzLMgH3m7iAt4WkomGtMw+xrAy8+MFYGlOo7tT46fdIyeWhU9hy3XVLOJQZSswoOCT5UL9au1YX59mxpWmtWo76uetS1ImuS8fFRjK8Si4UHZulGHYttBOfdiCAtKi5oGLHq9co246Kdg2w3itIEtqJSGPw9YBTb38JZlHnlqoyndJNCCNQYaLJKw8pYvVydHrQfPLKBNquK1hXIcSWp+YwHVOIgRTjkkxJImuTwRZZqLOj84gjmLEk0GFWpAqBu2ULE9api8KRiU9X3gzbLktC1oUJayw5wVDbNPMzvtEVjPh86qFb9z1J2HxrFuOKbtiTbSo8kXbLkgFZdWam+QP6fpEAvJSiU4ilAL0OXT6RJNtCVEqXQD0/XqY8sdjWtYCEOk5MMPmVKLJDZR0Mki1JkmYycOWqvZSN21PfWL82ysMKQdn+9d/TSIZs9SUsFpIBGRcuRRyP1OUFLqPLj2OFJO7OpR61+J2hbCXbtH4eUAQMSiz05EjNzk51OQ0h04Usfj+GkOUAeItehUrJvLLYA5YjHOJINpWlSicAUQlAzWzUc5JAck9dI67d8xNjsMlCAHKEkkDoBQNzaJA1oTR4KAxi8BCAyUg9Nz13iCchIIMwgq90ZnyGnlFJd7IkS1TZqnI5c81M+FPqB6mFG2cSg2ebaMQxqWZYO2F2AGzgnrnsxFGibPTOWUpHsmpfoaQP4pXLTJwHDzuKkCgBJrvlFXhxeBK1qNQky0jeYlJmTlE9FHCPM+9ALjMmaWQvCUy2SrYr5qDdiA+zwGEvXdMlqRglzOdKeV0kOBmUjJs6gE9DChevE0zxFIUlKmNU4wrLV2FfTyhUJVJUwKkqSzEUAY5p83Ma2pCpiytSmJrzHPv8ApGCMM61InSVFIwlLkhnPUpBDnqjXSsJVtcKcnm3GR+9DsYYpCHSyzoOcDbI9W9WgNeVlMuYUqA6NUVqG6ZwQFYVTTy6GKnisfqIuWZNDtt96iKlpTWAYuWBAKldUadSkfImGS6rqwEOAQv4EVY+kLVgWTMSEMroWFM6nT6Q12qYpKAUgkO4U7MR5fpoRnEJtK7LxvVEVp4fdSVJUlK8xo4+Z7x7fN0ESAqaoM4LYfe6OaawAvadjmuEsksogipIoxOwzAG4i9dN1qnM5LDck92zYZRFxqnZS230BZdyLnzUolpLFkuxwgCjk5U/aOuWC6pcsYUhJTlhpk2x+IgXdllRJQAEFShmeuvxfSGK57WJkwSk4QT7QDOE60/WFlPPQuGOwlc/BFnTJSMJS7lgaDEoqpiBLV1MZDGFJ3AjIcGQvTLjQkCiUgDIDbZoX7XJ5qUFK7/tDTeyiwzqBCfaZ9DvCzehStelgxBJz5SD5KV9IXLbd2FIQAHUoAHqSwc6CGczDyPsc/wC4mPUWTEykh4EXT0GhOuW5Jkm14ZiSnGlTZMWY00OvZ4cFSThb7/zGttUHYuVJqM6Nmzan6CK0i+64cBXlhq3/ACNfk8JJ5MqtI8lpS7qFCwUW5k19pLgxImStRGEuNNWjSZNImEKAHQOxHm/WKvEd2rmSkmWpQIBZILBW4Iep2/eNFeM13tBNV+WeSPzZqARRSQSpVR0c6ZQg37fInzcUt8AYJBzzzI6/IQDQFIWUF8L1H3sY9kpzYZVEdkIJOyEptqi5NtTkAZCtcnzc9s+7QZshUE4lFyzAd6mmh/WsLlhqtPVVewhgTNCilALFw52JIJ9AAI6CRvbUEJQgUCiS41YVPbQbtDCiVyJlhwFBuyevcBz57xF+CC1JKUEsk/2pGY+DH0jT8SDMYmmDTZwn1Ln0EIxkHLmsiSQ1AdNkCoD6Ys/U7Qctl+IROlmatkgFQT/RKGIU0BIT9mgu5Zzy0Es8wFTdCqg7AN5CAXEh8W1LryjkBJGQzbuoqL9RtACULXf0+3cniy5SPEV7ZU5UutSAaOABA6wXgcAQp8OLFQlnAKT8Nq16vHq+GSj3zXZQ+L/vB27OGihnKQkVqEqru51bpD6oUv3fxEtfh0JImzlLAzaYhKVZUf2iz6QUtV1zJiTOU45UsBvhAp0DfOIpUqzyRjQFLWdHcltmyFdmr1iKV/EJcokTZHIKs9c2q9DvGpC7AF5cNFOFRUQDlyEgdSa0gVxBZrOlc5DKxp/05hU+RGaQKhQetAD0jsEq0Wa8JVBzN2Uklj+kcu4v4a/DzMM0LwmqVhLgjuPTpDdG7AFx27mbIe8NNnTt17xteb0SqpQwfpUN5ZeURW60ywkCUGbV/VxE1ttYKUKNSpKX74QT8TExijJ9sjT94r3gMJ6H/ETyw1e8U7bNfyggJ7ulYsIHvLCSehb9Y6CLQzD3ftm06wg3Gmi1O5SHSH1BCvoIYbGDiUKsSAkbPV45uVl+NBC23UhVFc3YM3Y7/CLdgmIlpCGYaq1byyPWILSAxCgGZutHyOlIH3lZkplleOgFXOJvPOOevoqv0MWjiGXKmMlQamWQ9p3+Hq8O/D18pWgqSxZwW0KX8/L9Y5Qm7EzJIUhQSo7nkd9aEpo1H1EO3C9gEuzhCiFrcqxBwMkpprVIHeM0vDSodVWxGprGQFlz6e0nzDn1jIamJTETh3iWaLUiXOmKUmaMLKUVMa4TV2rTz7QzW1Oobv8A5hB4YuRa7UgJDCWUzFnYAgh+pZgP0MP0xRWs/wAoz++sHk8M1sH2uiU9z84syr2UCnESEPkkCvfVsg9Yp2ouonrQOWDAezsOg+dYKWGyBUs6kbRKO3oL0B73tJxmjO1WzHSFqz3snxy9A7A9qfOHa+bEBKBUQMJxOdtf18o5TbJaypSkyyEKUSlq0f6RSHHk3ZnKkP17WuWJSVKOEPykVVian+MmiS47+TOThJAWDVOR/uT03Ay9I5uLStagFlSgkMBm3YQWuu6pkxbsUAVxqBBGzDMntFHx0tiqYU4suxCJ5UBhKw6ho4o40rmer7wMuuSFLIboYd7Bbp0sMPEmvQlaUMaNR2L9orWm6j4niGRLlPohIST1YfP5w3FLexZ9Cha7iVJ5k1AST2qx+DesV7pUVTgl2fMl8mLvHR5FkCklJSSDQwg3/wANzLKurmWr2VfQ9Y6SCY9Wi1JMppVUmhUPer8gxoNoAyrN7S39xh5zB9SYk4bvR5BCgyZaPaNHUSyQBuSSw6V3iSZa8UtIQHUrNtAFE+n6wB0GEz8MuWoFk+GK5bVhaRYZyySDm7EAA1rV6t1zhrk3cqelOiEJAOgFATpu+XSLkqYlCvClpdWZAo3VZ07Z/IANgS6blWkuoKBf/wBSnmaP5kecPa7pJs5TRq9en3WJJNgDc5bcAN5EmnlU9sycstnKkilNB9gRgNnL7bwwUpU65iVlJAY0CQ3+T1MKM255hSmSnERhqouTixEmjOBmANhHY+I7TKQQhTYlKSHNHcsQD0CvgIXJtzIlziVWuUghylLhyGFXJZwTTzgpmxsK8C3SmVJQkt4gdzuQWz1LN/hoZb2sCJ8pSJiAsHRX6sWIhUsV5y0zQhCkTWDkooHYPhFRrQVywsGDNsicCkMYN+itUcnv/gFAxNhSoVCSHJG4KQ57sPOEO8bvMpQln3dXcNm4O0fQl5pRMQQsOBmNQdwcx3H6xybj24zLwzEuolwT/NlhUWHtEUPVJOsLdhEi2T2p6+cVVgl/v0jwyi5KtDUdYmQWcfE5CM2FI9s0hRICAylU69SToIbhJBWSyThDHqSGNelCIqXZZUSkjEpKVL9465KYatl3PlEyramWlQSpJWtVHyyAGtcn1jnk8mXX4TT0pkYca082T5+T6RlrQnAlKqpdm/maors9fhAy2XeuakKcUDtX49NjpFRd4MEoNGDNsSaGBVq0Mu6kaXhfIUhcpAYFYII1Z39ThPXWDPCFqmoQsIWoEpIAd6koTQGj121jOGLpstqUJU5EyXODkKQRhUA55gQcKhWooe+fRLFcUmzhpaQj4qOlSS8GdVRNXdgS7bLbhKSFLlE1fGHVmcyA0ZDQlSep9IyJ7+g0ZYOHxZ5CUADGvmmK3Uc/IZD9SY0tMlMuWRl11eEe8P4oTjawvEEyEHCJNC6dVKP85zGgy3c7Zr5l22WVoJZziDVFMszp1gyXoeygkkqzoSr6fvBi77amXLdWeSRuR95wJnpUhIJBDKI6gHIfCKttkTVJKku4HL2zy1rE4J3YX9BddqVN9rMFwBQD73iO1XMlaTiDv5Z9sjC/cl8zgXWgKA1TQ+hz+ENCLaFAKQc/uoi/xrYNiLbrun2YukqXLd3BIUP7m+bNF27OM5TgTHSXzZ/iP0hltMwk9YXr9kqSl0IBWqgIyGWZ3/SJ526C4jfdVrStSikggJAyYg1JqSNG5WpAa97UszsQBagbp23hTueTbpc3FKQcQYlykpPfmZ+1YdbTNmzRiNm8MgEqUVhi2bJCaa1eHdr0TRdsUwgadHgmvBMQQtGMNUMG+MCrsW6QSkhPUGnm8GJVSGqPv7yii5JsTCKKUzguzzkpCEYAA4KXTmMvjrA27biEqZgW4SKhxo3tEE5nTNq5NR3u8EQJ4zuKdOSkyczyqAzIOL5U9TF2iaYDvDilOJMmQAxLA6DqNzmX1yGTwau5CJKXNTSj5qO/bPsH2IAI4ImylkgFRQaM1djXzby3ja7LxSn/AFCQoVOLPmqWG+uuQ1DRFtlVXg+3bJf8yaaaDTegjebf6RzaGg7DP4tTWFeZfxmJUlJYnCnYJGJyB2AP20X7lsgnKC1eyj2U6OMu7BvvIZBxrs3tvCy7QtM9RwzAOQaJq/8AyyED18BzlqKpiw/SlMiKDb5dYe0zWERTbVFVJIltixcvBEuQcRqo5+W0X7aoy2I0i/8AiXeB15LdJ3H0hZStBjp7KyrZiGNObEEDVq/RvJ4X7SsLUsZgZHZ6H1auxrkoRasi1FKsAfESEjagCvIM/pHi7vTKQauakvqTn8H+EbiTezcjS0cfv+xlK1hR98gPtp8KxRtNnKDzhw+LOh6Pk7/OG6+JMqbO8KY7s6VA59D97+Ym+FS0o8OqyliK7UAcDYmM3UqYyVq0DLZbhMUlSnZIoB5O33kIu2M+NMTnhTzPts/V/qYpSygpGJLU0c/V3gpZbdLQg8rADIatu/Z26QkutIePe2EbQvCQ1AQW6jr5wAvG7yslWIJbfXeug0iX8Qq0LJDshLltKgAdySPjtFuwWBeLnojUlsu2/lE18dlf9aGzhhdnkqxBzNmSwsqY0DjCOhNe+F9o94gvhZSWPL/6eT1zKhzP5t0gRbSjFiBIB9kijAAAAdAABGkq3uGWPNhE232hlFeirarTLxl5K89VEGPYcVoD+y/kPrGQ39fz/psP3/glG6Fh1rrqzs/92WEfPTeHjgW6V2dzNBHjS8aUp91l4Q9dQX9IYrnsUuYhJMqURmCMKnI2LRdvJaQpJZ1CncFqeof1hnyOSpksFFg+/pnhy0jIrLEehz3gVLvQCgxKPU/QfWLfEKwZK5pd5YpXUUy84DcLXUZct1ghay5B2yS/x9YVJ7Zm0ElVDmhNSIqWi1GVY1rSRiQovm3thxuOUjtEnENuSizqwv4iiyRsx5iPL4kQu8KTcU2ZJUHRNBcHcAn1IfrQQFD1msabJafEkJnGgUzCnYv6GKH4zGSEcwBZ9Du24glb7APA8NFEsyejCnwgFd6lyAlC0pKAQCpJLgbl/jC0mG2Xky1Au6knRgfmIvf9wLkoUla8SSkpJUDTECMw+8X0SUoDqL1p30hf4lvFM78mVVI5lkZkigSD0qT5dYyjT7NlfgTu+8005qHUO3qKeUNtjmpKQXpHPLFdTFKpU3CSA6VAlCu7ZHqAYJoxqAJK05EVY+bax1R5tbIy4rejothtIOdB1gxLEc3um/1pWEzSFJ1VR2bUawStV/YJoVImEBg6K4SXOaSWybICGlzwSuzLgk3Q6mXWFe/+EkrxqSOZ8eQcn2j6wSk8UBY5UHEdzQfU9mEEbPPCgDiCn1DN5QVKM+hHGUOxOkcPEGoZ6EnKpV/4gesMtlSEICUBgM3zP+TFtcoMQNKxXxhyIR8Y2dm0y2N3aKc6117RRvO0rQasz5jNvMkA5dIhXe0vCVFQLDIUOWjiJ1urG2l0EUWuigDXKNZhdxoQr5n4xFJtcoNzo0LYk994gvW3ywkpK0jENCCfQViyhWyWRPLUiWQlJDnLc6n9YgvUukvtpCPMmqCiQTQ0VUZGh6bwUlcSrIaYEq6pDH9PhDR54rTM+KT2hBmzwZk5SnBCmH82dGrnRMXrFZ5Vsl84wTBQkN5FtQdtC7NSIr4uQrWpQIwqU9CQQd2I+RiCwWSZJWpQOJ6bV6xGU4vaZeKaVGy+EyhTpmj/AIVbs8MVx8LJTL8SaB/uDv5HKKFkWqbOCCDV3BzDBy/anqIarLd4SllOUpDsS4pWJNt7YzSWgbfFoQlDAJAObAB9RlnT5wGShah7AwCoS4c9VaeUei9JK560lIdJKUk+xTMBiwrTKCwnpThxAhyztyg6dhE33svxpJWRosapiWwH4fJ43sPD+EHE/ZWXlnBCTU9B843tU/AglwzMRQ+ojb+ytCpb7VMExQC00P3rGRRYTSVlYSSTy0oxanSkeQ+JFuIcuibMszYAWXmn6toY1vfihsqqHpTqIvT7Yyiztqd+ghJvOeMRq43hEs3TFukE7svi0WmaEOMA9oAMM3B3JdvR4YZ97ykLEsqJWKUDgFslHSnfq0Isq2zED8tZSKmjOSc3Op/aDHDVj/KE0nOYU1FAWBD9C5HeOiSxVklt0GrVcBmsoviIoNhUt3q8LmKbZJ7nMZjRQ2MOd33ssKKVpA6h2fzy8zA/ii9rP4qJakKUohyck9B/UfRu8QTknVWUpBeRNSuWFIJwkOOr/V4hnXYlWYNc4WbqvhdnVhNZRNRs+qf01+MM0y8U4ApKgUkUPwhXoFAq+VzUrqeQjTOF2VKXLWVJYpxOxNWOYFN3i/evEMsv7SgP5d/0hetN6rWW9hP9OfmdR2aLQjJiuUUXheJs85ZRiq+APy81XVuw0GuubnbhvJZUlUxWNwxTShNHDZPR+wOkKSLetwgl+hr84P3bdbq5hQ7PT9ovhfhPNL0P3faGmFaxm4IzAD5QbslnS7gBjUNo8LtrSoJUQc8tHpv5EnzipdHFapUxKSHS7KAFfLVxnrHNJKSr6LRbTtHQTKwIcFjm5ozHeIBfC1rSpBP9yWCm/qI9oasaaiCC1hUpY1KFYe+EkfGEq6Z9omBSkS1LArQgDy3PSsJBuqQZ7ex/u+9VkOrSjlnI8qRpar0CBjOnxfSFy4LzExSkLDYg2ZB5asdtYlmKE+eJSVqVKQCpS86ZGvvAEtibUmrPHQp/H9I4fL8CVjtSrSsrIaWiiep1J7ffXLzupCkkBAdVARRlZJfoVMD3gojAhASlgMgBk33WPJqwQO4+CgYsoJLeyTnb0LNpuhctlDCQc+V8Gu3s6Yg0DrFNUCsILJFSGKk5ZtmK0xOAaQ7YNRpEJlIQhZSgJcVYAOfLvAXFT0w/01sSpl/TZZCVy0Gjsp608meNZapVpmtLKpJwBSgXwuWDbvXNmIi1xDNC0DkxKBz1AYkn4CFyz3fM8dLOxLKU+mn0pEuRtaKwp7LF/wBiKVpAnMMNQlZNXpiZs/pA6zWW1ID1mp9adDn84bZlzSywUlRLiorWJLnsszE60+GhNEpcEl3qoinYCJvWh0rK1x2Pw1LWsHGsDNn6ilNq9BFi8ryEuVMWpgySw3OgG70i1eNtDUPz0hIvPFMWEJcqJo5AoKnM0YAxpO6RlH0q3A2JlpBUQ7kPzOCfg8Nwk4kMcvrAy5LjwF53tvRO2xfIvozj5QZNARrlHPyvJ6K8fxWwbZ/EDpStVDlhSdcgTps7tFO22WclKlKXMKQnJRJftRh5RvbrHakzZS5Tzq8ycKQwJoH9e0Nk67Pyz4gBCulPOsNJSXo65Ec2k3IVJBcB9GMZD8ibLSGCQw2EZC/1kToTr+txfAn/AANz11heNkcnmBGTj4Uzc7R1+TwrZ01wYlPmpROXQlvhFj8LJlJr4cpAzySn6Vi8ZKOkTezj1gkF8ISpeJq4ThFWf6GGO4krEuZK8FYBckqSpqaktlT9I6JYL6skxfhyZiVqAdg+WrOACB0j3iS1YLJMwBzMAT2BopurOPODNuSDH4nPBbFCUoqChhLYa49quGPfXZ4C2m2iY1QoacpCvoAe8Ebdf3hBIAWHcUU2WfLl6xKbBNmpEyUgLduZUtGoeqmd2I1gJtdjaKy2JASkrSQOYMKtzAjJwesS3VYEzgpJWQhJZkkVLAlz9OkHzYUokcyEuUcwqQ7VYOxD9IW7BgxY5KTLc1Q7oLbAgEHsTC2qf2a23+E/FHCplJlmTKJQQQoh1VJAD6gGgBoIG8Q8K/hbPKLqXNUo4sPsoSAKZOS5Z+hpHRrDeQVZ1qRVaA5SRVtXSc2ANdadYU79tarSiZgblYApSACQErZu5Yw8ORqkJOCFixWdYZRl4qCrVG/nBizWSbNSoHFLSKCntfVvKIbAkAfmkYv6UqIA7hTfBoJWe9USwrDMcqb3FFgl6MQznv8As8py6QqjEhvm3pWlAx4FIcEDNyKNTpnGvDnD0yetODlSfbmrySNW3U2mp6RSl3wEqqkKG5bF8jDDZOIUqAZbdFUHrlE8nBaQ+Kl6OtptCEkBGQYDdhk/pAqyWMoU6VKCA5CcgCfmGJpWI7LOJqadqg+YiRc0qBA7P+kc8ZNO0UcU1sqXjOBJJauZ3P20W7Hecqxy1GYsAkBwlsROiU1r08z1hU4qvMyShKQCVV7Vp8X9IU5toJUCTlHRwxf+iU5Lrw6ndPFctMrEtQOalhNcBJKsPVk07gwXHEaFS1Ll87HtUVbIluraxym4bOqdMKkiiQ6xkD0Z9f1g5dl4JTNwiqZoemZqwOz/AEaKuTQiUZHTLrtyZ6QpLjoaEdDEl5zZcsVWASHYkDLOEWwcSJQVSpanIPKAcziwNWhfl+cS26R4q0qWpyN8up7N6AevQpfGyGO6N7VLxFSgQU79TptvFBF6eGrGpOQoRuB89OkaTr/SWZJEsJOEjNTEhyC1XDRSTaArGUqAmBJJlpIJZqBSqpxZZAtlHHyNydnXCOKDdzcQibMUmgUQ+JnYuByg0yJOWkWrztM0SZikrdQDgkDTybJ6QlXHfAXOShLAglTJDJoC7Ucnck1hkN7uFJWClwQXDZhn+MR5XKLVlIJNaA0vxlOozCK5lm+XwFYIXQJXj8zLIQcZVypAUNBWpAOZdiKB4vXfcKpqcSWwj3icznkPpQRSstoMm1EoEpaVEhREvIgEsVF8mAZ8jRi0G1K2ZKitKuuaiYRKSqah2lrTVg5I/wAd4IScWMqVqXbv5Q7/AI2WpIWjkUWyLP8AtAO9nmE4BhoXJHMTRsOg13OWUK16xsiHCrCSgB82ORbQMQ3eucL1sv22zJpLoCAzISlOEBmZIUCfUnvBC5rXME4ylVBcpJzLVbKpaogoLIhRyb7/AFgrQgsTb8mvzTFg6jL4ANGQfNiH2D9BGQcF9gyPbx4jmykgCpNAMIf47QrXrPmziVLBO2g/29I0n32kzlKmAgBRSk9Bq2z/ADgtNvRKUFYqkJegqewh1xtrsGWL6AlguCYVgpUZagXBBIV/tIGcNqbeqbZSiaoSwoNjWw8mGas8oVbXfU2UlExbJxF0ykkOz5zFHI7JHntB+7+KZF4SjZ55RIUs4UlLkB8jiZgX0djvWDTrRtN7Adu4el4wcS5rDNSQlPkHdu8D7faQjMkF8tYYL1WEKUgOooUUlT0OEsdjnAW2yMQyQdgdf2gRWbtjt4rRes19FSQlhhFHzJ7mILBaZcpKgxBSSnERupwxzyHwgfdl1zFr/KSpIfmSokp7pV+sZeyCtRShyUEjDlUFivq7CvQQyjixLVWF5d9FE0qXgUhSSMSHBAUG5q1/aLXCUmX+FmJCsSkYpiljIgnTVwAHBY1hauyxLlv4imf2UqIfqQM8sjG92DAqaUlSPEThIDHVy70ZnDdYNJWhU7oqfjUInEgnw1GoIql9xlTppBr/AKaXon9D2OUDLdMYK8IMaOpgW7aB+mXnFq4bcqYGVVSDmcyO5rn84ElatAWmZKVZcpsxT15cLg/70kgROm7pUyWkSuVKlYcSu5DvtFefdCZs8ygoIeqSRoTkA4rn6QTl8KqmIEg2lSZaElmQwUSok4nU5z3amUM3GuzUxrsdy+DKSAwwABhrvFs2V6AZsYguK7VSpQlqmmaGYFSWLaDMvFq2zMJyrhoPOOeSVlEAeNOHxNly5kpClTJRIKU5lJYuN2Y0G8cztwwqAz67126ZeUdVN7YKzFAHRnP2Yp2+7rNaQSWc++BhVlqfe/3CKR5kuxJcWXTFmyXsmTZyEAJM0YBVyCaE92c91JjLntCUy7PiOEpUpZJ91Dk17hDtt3gZbrsVKtAQoghABlg5KGb06jfMM9Imsl2TLQifMAlpdYSQokAOHOAVNOXRgH6Rb413+kksXXpJwZMSVuonFkl+r/vWGiYAqcZQmKOIVbJAocL1BUSx7MPeMBVWKVY5JWOeY3tHJzonbvnAy6r0WbPOU/MFu4z50lJ8qeUK3J24vRRVq1sL2mbZUKbEoyxRk1fDQ8xIcPmRq/ntbrylFCTIICRRhRuheoORgHJuCZPSlSChlA4a+yxLpIYs5cijVjc3LNkgpmAMSCClTijgvtnCOEV7sopN+aJ+EkpM9SmZWEs2X9VPRvPpDeq3yxilTA6sJUKOSlIJVhargAlq5ZQo8IWNSZniEHlC32wsRr188oa7BIXNKZ8sJ/KmMSSxDYSSPIse5heRXP7NC8QhY1CVIKJZwpQ4AYiprV8zX1ByIIA+57imKdIGEGhUS7tkQ3R4v34lMqUcFBjJVnkqnkAQKaOY14QvsYhLmKYfzAaRJ3F0U72NNhuZMpKZYLlgGOZAo58oV73v8yZypMxCUOrCFg4gHyfqXFdzkI6FKsycDyyDsXjmPHPCc7EpaB4gWSSxqHL5bDcRaFLsk9hCyWU4gpNcJDHqC48jV4vXhb5MuUqapkFlEpLEgj+VOIE6EMYrXWVBAdxTMj7rA2/rEicpycssqUdhBpJWxQ9d0xcyVLX4YONIU4O4fePYA3feM1EtKUqRhFA4L568w+UZE6/Slgi87vSrOWamhYBs6Z5GM/ATJct3OAD2XNSdG+JhjuW7pqiEKONYS4S6cQrmpWWwzJzNdNONrnVKszrKCD7IBVRTEjSv1eM3el0FaWzmlpWla1FVT/Vp2eoiWXLAYhyxDMSQ/TrFgXa6mUGOF6g1YV1Eb2aSlCubTXy0joUctJgcse0ErED7xzzBr6wXTcwKk46B3cHTvAiSoCqan7MX7TeBEl8YCyklORL1zGzj5wHF8Yrlmhmk2JIDIDUpX4wjWu414iDixCgUB8XzeLFx8fMFInpwzEpUyvdKgOUK1FfsRvdfE3jYErX+eokUlsBUt3o1HqYdpoitk9l4d8eSAsNMFMZcKcfEvSnWA/4cy14Zhwl2JI03f4vDAq8JomplT1JxKB8M+ySQfZwnXY/KN7YpMwYZgB6lwf8AaWp8ok2kNTAtvQAhklwMi4qIX7tWUz0kPnUdDm/lBO08MgFTHDqliPj8Mo1uWx+HMVjJJIopgAz/ADNNMt3h4tU6AzOIrcUTZKkmrEkMNxkc3qYNf9wYrOThchsQ3GJiKRS4ikgoSQkOKhmemkA7NbGL1HQ6j5fYgYWl+BUqHWb/ABKky0geFMQoaBlDyLgnzEbXnxnJWJSnXgWkuUB2wmuZGp/zCTesoTEg75H5/wCIjMl7GirFCpnnWXl15nhsIsDmxxt1pkLSlUleNFasQ3dwIH21AEl/GwLUqiUlDsGNXLJJJyJyEAbnWZksSqhId+rkmJ12FRnpQtCgFqNBQkVy+bxH+ajJiRluyxes+YuzpmpQFKQpUvECFslQCwrlcDIj/MULqvGZLlrKEhWJaaVdyCGAGtIr220KcSZQwpcFkuCSzAkvm2pi9/15Vnwy3xH31ZmuQBzpFsfjVDt/KzL6TPWllJLoR4kwGjBwkZ9VCnWN+GeaVPBA5gEimpCg/k792h0uG2ItUlUiZMKsSSCggPhIrgO4ofSkUxwcqQsS5QxpWcQKnphIUQSGOSQHES/oscSlO7CXA1xYJK0ThLViw4FoVVjzFi1HoXja13K88E8yUhWdSaMQQ2z7xku0Ksy1OCJZD4SHr7zN10/d70i04nW4YpYfT1EK2mFWhasNyS0TloUZgxrOBPLhDCpScw9R1hzsdhlplmXhwp21c5nud4A/9MC5/i4qAghnoQGJfd9BDAiaVLCEcyv5U1buch5wkpMZJFfiObL/AA8xBzmUB67+TD4Ryewom4kzRTCsgGrONDoSXZo61xHcC5ikY0szkkKBJBZ+UCjNn1ygZb+BPBs8yaJpMtIMzCkO53yFa5nrBg2lVGkr6ZYuC9nP5a8J1SDT0MNczFMTzAORp9RHK0IQmzqUEqUFg4lJzSMi7VZnqHiXh7jmbZj4E4KUlICUl3KRp/chmbozbQFB7oLaOrWdNMOBvOnlCvxPZky1VIClBwKYi3QaRB/3hWiwkkZHI9WPmIgmoRNKphUFLNSXBLZDqBTtAUk9Ga9BlnScIY08t49jWbdaiSf2jIewWFbtWRaZTFnmEFv7SPlBD+Iavy5P9x+UZGQF0jPtigQ8yW/WA9+JHieX1jIyHh2Bm9y6+cSTEitNT848jI6Of/JHi7Yu3kPzldkxEFkTJJBI/MTl/cIyMgR8GfTGD+Kkwi0yCCXEoF31xmveDXGP/wCpMOrJr5iPIyNLpCR7Z7aBTyEC7WPp849jI5V/oMTW9Ffkp7/pCi7orWojIyO2PQrCw/0j/wC4fkmJbuSDJDh+dfylRkZEp9Mz6LF3pACmDVgzf9J8sih/DLLjP/TUPkSIyMia7YI9oSZmcz/b8VAGKS6qr1jIyOpdAl2M92nDaRh5WWGajV0jqoSMfmflHsZHDPwvDpgjiAflp/uHyMDLmV/+OO3/AJRkZE30UgX7L/pH+4xa4SLTC1MzTclzGRkNEZ9DlKDqmE1OIhz0NIgtP+jNGmFQbukxkZDvsXw5TcKixr7x+SIE36lrUtqNLDNoylAN5ADsI9jIeHpn4GrqkJVZgVJCixqQCfUxZ4fkpVaEpKQQyqEAjI6RkZHO+2OHrVZUBZ5E+gj2MjIVD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xaxor.com/images/Dogs-Autumn-leaves/Dogs-Autumn-leaves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8475" y="3659562"/>
            <a:ext cx="3590925" cy="2694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15060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Made You Look: How Advertising Works and Why You Should Kn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0382" y="2223654"/>
            <a:ext cx="2962344" cy="38723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Made You Look</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00164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Advertising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Media manipulation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Thought provoking issues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spTree>
    <p:extLst>
      <p:ext uri="{BB962C8B-B14F-4D97-AF65-F5344CB8AC3E}">
        <p14:creationId xmlns:p14="http://schemas.microsoft.com/office/powerpoint/2010/main" xmlns="" val="39386127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Ice!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Short, interesting nonfiction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Business biographies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History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The way people lived</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31074" name="Picture 2" descr="14454690"/>
          <p:cNvPicPr>
            <a:picLocks noChangeAspect="1" noChangeArrowheads="1"/>
          </p:cNvPicPr>
          <p:nvPr/>
        </p:nvPicPr>
        <p:blipFill>
          <a:blip r:embed="rId3" cstate="print"/>
          <a:srcRect/>
          <a:stretch>
            <a:fillRect/>
          </a:stretch>
        </p:blipFill>
        <p:spPr bwMode="auto">
          <a:xfrm>
            <a:off x="685800" y="2133600"/>
            <a:ext cx="3342289" cy="3962400"/>
          </a:xfrm>
          <a:prstGeom prst="rect">
            <a:avLst/>
          </a:prstGeom>
          <a:noFill/>
        </p:spPr>
      </p:pic>
    </p:spTree>
    <p:extLst>
      <p:ext uri="{BB962C8B-B14F-4D97-AF65-F5344CB8AC3E}">
        <p14:creationId xmlns:p14="http://schemas.microsoft.com/office/powerpoint/2010/main" xmlns="" val="39386127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457200"/>
            <a:ext cx="4572000" cy="584775"/>
          </a:xfrm>
          <a:prstGeom prst="rect">
            <a:avLst/>
          </a:prstGeom>
          <a:noFill/>
        </p:spPr>
        <p:txBody>
          <a:bodyPr wrap="square" rtlCol="0">
            <a:spAutoFit/>
          </a:bodyPr>
          <a:lstStyle/>
          <a:p>
            <a:pPr algn="ctr"/>
            <a:r>
              <a:rPr lang="en-US" sz="3200" dirty="0" smtClean="0">
                <a:solidFill>
                  <a:schemeClr val="accent6">
                    <a:lumMod val="50000"/>
                  </a:schemeClr>
                </a:solidFill>
                <a:latin typeface="Berlin Sans FB" pitchFamily="34" charset="0"/>
              </a:rPr>
              <a:t>Cool Wheat-Free Recipes</a:t>
            </a:r>
            <a:endParaRPr lang="en-US" sz="32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Cook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Gluten free recipes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Cooking information</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9026" name="Picture 2" descr="16688056"/>
          <p:cNvPicPr>
            <a:picLocks noChangeAspect="1" noChangeArrowheads="1"/>
          </p:cNvPicPr>
          <p:nvPr/>
        </p:nvPicPr>
        <p:blipFill>
          <a:blip r:embed="rId3" cstate="print"/>
          <a:srcRect/>
          <a:stretch>
            <a:fillRect/>
          </a:stretch>
        </p:blipFill>
        <p:spPr bwMode="auto">
          <a:xfrm>
            <a:off x="685800" y="2362200"/>
            <a:ext cx="3559015" cy="3581400"/>
          </a:xfrm>
          <a:prstGeom prst="rect">
            <a:avLst/>
          </a:prstGeom>
          <a:noFill/>
        </p:spPr>
      </p:pic>
    </p:spTree>
    <p:extLst>
      <p:ext uri="{BB962C8B-B14F-4D97-AF65-F5344CB8AC3E}">
        <p14:creationId xmlns:p14="http://schemas.microsoft.com/office/powerpoint/2010/main" xmlns="" val="39386127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Strange Foods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00164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Gross stuff</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Foreign foods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Brief bits of information</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122" name="Picture 2" descr="http://4.bp.blogspot.com/-MIvwviJ3bn8/UZPBszukYyI/AAAAAAAAScQ/hwA7IXGR13M/s400/Strange+Foods.jpg"/>
          <p:cNvPicPr>
            <a:picLocks noChangeAspect="1" noChangeArrowheads="1"/>
          </p:cNvPicPr>
          <p:nvPr/>
        </p:nvPicPr>
        <p:blipFill>
          <a:blip r:embed="rId3" cstate="print"/>
          <a:srcRect/>
          <a:stretch>
            <a:fillRect/>
          </a:stretch>
        </p:blipFill>
        <p:spPr bwMode="auto">
          <a:xfrm>
            <a:off x="838200" y="2057400"/>
            <a:ext cx="2966663" cy="4191000"/>
          </a:xfrm>
          <a:prstGeom prst="rect">
            <a:avLst/>
          </a:prstGeom>
          <a:noFill/>
        </p:spPr>
      </p:pic>
    </p:spTree>
    <p:extLst>
      <p:ext uri="{BB962C8B-B14F-4D97-AF65-F5344CB8AC3E}">
        <p14:creationId xmlns:p14="http://schemas.microsoft.com/office/powerpoint/2010/main" xmlns="" val="39386127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Driven</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Vintage pictures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Balanced biographies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Historical framework</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Cars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8674" name="Picture 2" descr="Driven: A Photobiography of Henry For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199" y="2223654"/>
            <a:ext cx="3252771" cy="387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6127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Tille</a:t>
            </a:r>
            <a:r>
              <a:rPr lang="en-US" sz="4000" dirty="0" smtClean="0">
                <a:solidFill>
                  <a:schemeClr val="accent6">
                    <a:lumMod val="50000"/>
                  </a:schemeClr>
                </a:solidFill>
                <a:latin typeface="Berlin Sans FB" pitchFamily="34" charset="0"/>
              </a:rPr>
              <a:t> Pierce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494085"/>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Local authors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Information for D.C. trip</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Involvement of individuals in history</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 name="Picture 2" descr="Tillie Pierce: Teen Eyewitness to the Battle of Gettysburg"/>
          <p:cNvPicPr>
            <a:picLocks noChangeAspect="1" noChangeArrowheads="1"/>
          </p:cNvPicPr>
          <p:nvPr/>
        </p:nvPicPr>
        <p:blipFill>
          <a:blip r:embed="rId3" cstate="print"/>
          <a:srcRect/>
          <a:stretch>
            <a:fillRect/>
          </a:stretch>
        </p:blipFill>
        <p:spPr bwMode="auto">
          <a:xfrm>
            <a:off x="838200" y="2057400"/>
            <a:ext cx="3366135" cy="4343400"/>
          </a:xfrm>
          <a:prstGeom prst="rect">
            <a:avLst/>
          </a:prstGeom>
          <a:noFill/>
        </p:spPr>
      </p:pic>
    </p:spTree>
    <p:extLst>
      <p:ext uri="{BB962C8B-B14F-4D97-AF65-F5344CB8AC3E}">
        <p14:creationId xmlns:p14="http://schemas.microsoft.com/office/powerpoint/2010/main" xmlns="" val="34855525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19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Courage Had No Color</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5509200"/>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Military History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Civil Rights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World War II</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3250" name="Picture 2" descr="157990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562225"/>
            <a:ext cx="3028950"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5525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Fourth Down and Inches</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Football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Medical Information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Concussions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Current Events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0722" name="Picture 2" descr="https://d202m5krfqbpi5.cloudfront.net/books/1368427677l/173658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667000"/>
            <a:ext cx="3028950" cy="3028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6127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Guide to Puppies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494085"/>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Cute pictures of puppies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Complete dog care information</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1746" name="Picture 2" descr="1584329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90724"/>
            <a:ext cx="3028950" cy="440055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lh6.googleusercontent.com/-_HP3OH_Qm2s/AAAAAAAAAAI/AAAAAAAAAGw/-ecj4zlDvh4/s120-c/photo.jpg"/>
          <p:cNvPicPr>
            <a:picLocks noChangeAspect="1" noChangeArrowheads="1"/>
          </p:cNvPicPr>
          <p:nvPr/>
        </p:nvPicPr>
        <p:blipFill>
          <a:blip r:embed="rId4" cstate="print"/>
          <a:srcRect/>
          <a:stretch>
            <a:fillRect/>
          </a:stretch>
        </p:blipFill>
        <p:spPr bwMode="auto">
          <a:xfrm>
            <a:off x="7315200" y="5181600"/>
            <a:ext cx="1143000" cy="1143001"/>
          </a:xfrm>
          <a:prstGeom prst="rect">
            <a:avLst/>
          </a:prstGeom>
          <a:noFill/>
        </p:spPr>
      </p:pic>
    </p:spTree>
    <p:extLst>
      <p:ext uri="{BB962C8B-B14F-4D97-AF65-F5344CB8AC3E}">
        <p14:creationId xmlns:p14="http://schemas.microsoft.com/office/powerpoint/2010/main" xmlns="" val="393861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Girl Meets Ghost</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00164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Cheerleading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Humor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author’s girly realistic fiction</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13666" name="Picture 2" descr="http://img1.imagesbn.com/p/9781442421462_p0_v3_s260x420.JPG"/>
          <p:cNvPicPr>
            <a:picLocks noChangeAspect="1" noChangeArrowheads="1"/>
          </p:cNvPicPr>
          <p:nvPr/>
        </p:nvPicPr>
        <p:blipFill>
          <a:blip r:embed="rId3" cstate="print"/>
          <a:srcRect/>
          <a:stretch>
            <a:fillRect/>
          </a:stretch>
        </p:blipFill>
        <p:spPr bwMode="auto">
          <a:xfrm>
            <a:off x="990600" y="2209800"/>
            <a:ext cx="2476500" cy="3695701"/>
          </a:xfrm>
          <a:prstGeom prst="rect">
            <a:avLst/>
          </a:prstGeom>
          <a:noFill/>
        </p:spPr>
      </p:pic>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Foods of Ghana</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7478970"/>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Cultural Information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Recipes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Variety of information about </a:t>
            </a:r>
            <a:r>
              <a:rPr lang="en-US" sz="3200" smtClean="0">
                <a:solidFill>
                  <a:srgbClr val="713605"/>
                </a:solidFill>
                <a:latin typeface="Berlin Sans FB" pitchFamily="34" charset="0"/>
                <a:cs typeface="Estrangelo Edessa" pitchFamily="66" charset="0"/>
              </a:rPr>
              <a:t>a country</a:t>
            </a: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 name="Picture 2" descr="13756128"/>
          <p:cNvPicPr>
            <a:picLocks noChangeAspect="1" noChangeArrowheads="1"/>
          </p:cNvPicPr>
          <p:nvPr/>
        </p:nvPicPr>
        <p:blipFill>
          <a:blip r:embed="rId3" cstate="print"/>
          <a:srcRect/>
          <a:stretch>
            <a:fillRect/>
          </a:stretch>
        </p:blipFill>
        <p:spPr bwMode="auto">
          <a:xfrm>
            <a:off x="914400" y="2209800"/>
            <a:ext cx="2933700" cy="3810000"/>
          </a:xfrm>
          <a:prstGeom prst="rect">
            <a:avLst/>
          </a:prstGeom>
          <a:noFill/>
        </p:spPr>
      </p:pic>
    </p:spTree>
    <p:extLst>
      <p:ext uri="{BB962C8B-B14F-4D97-AF65-F5344CB8AC3E}">
        <p14:creationId xmlns:p14="http://schemas.microsoft.com/office/powerpoint/2010/main" xmlns="" val="39386127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958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National Book Award</a:t>
            </a:r>
            <a:endParaRPr lang="en-US" sz="3000" dirty="0">
              <a:solidFill>
                <a:schemeClr val="accent6">
                  <a:lumMod val="50000"/>
                </a:schemeClr>
              </a:solidFill>
              <a:latin typeface="Berlin Sans FB" pitchFamily="34" charset="0"/>
            </a:endParaRPr>
          </a:p>
        </p:txBody>
      </p:sp>
      <p:pic>
        <p:nvPicPr>
          <p:cNvPr id="11" name="Picture 2" descr="Image of the book jackets for the 2013 NBA YPL Long List"/>
          <p:cNvPicPr>
            <a:picLocks noChangeAspect="1" noChangeArrowheads="1"/>
          </p:cNvPicPr>
          <p:nvPr/>
        </p:nvPicPr>
        <p:blipFill>
          <a:blip r:embed="rId3" cstate="print"/>
          <a:srcRect/>
          <a:stretch>
            <a:fillRect/>
          </a:stretch>
        </p:blipFill>
        <p:spPr bwMode="auto">
          <a:xfrm>
            <a:off x="762000" y="1981200"/>
            <a:ext cx="7737818" cy="4038600"/>
          </a:xfrm>
          <a:prstGeom prst="rect">
            <a:avLst/>
          </a:prstGeom>
          <a:noFill/>
        </p:spPr>
      </p:pic>
    </p:spTree>
    <p:extLst>
      <p:ext uri="{BB962C8B-B14F-4D97-AF65-F5344CB8AC3E}">
        <p14:creationId xmlns:p14="http://schemas.microsoft.com/office/powerpoint/2010/main" xmlns="" val="39386127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457200"/>
            <a:ext cx="44958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Blogs to Follow</a:t>
            </a:r>
            <a:endParaRPr lang="en-US" sz="3000" dirty="0">
              <a:solidFill>
                <a:schemeClr val="accent6">
                  <a:lumMod val="50000"/>
                </a:schemeClr>
              </a:solidFill>
              <a:latin typeface="Berlin Sans FB" pitchFamily="34" charset="0"/>
            </a:endParaRPr>
          </a:p>
        </p:txBody>
      </p:sp>
      <p:grpSp>
        <p:nvGrpSpPr>
          <p:cNvPr id="12" name="Group 11"/>
          <p:cNvGrpSpPr/>
          <p:nvPr/>
        </p:nvGrpSpPr>
        <p:grpSpPr>
          <a:xfrm>
            <a:off x="2743200" y="1981200"/>
            <a:ext cx="3962399" cy="1371600"/>
            <a:chOff x="838200" y="1905000"/>
            <a:chExt cx="5550475" cy="1852178"/>
          </a:xfrm>
        </p:grpSpPr>
        <p:pic>
          <p:nvPicPr>
            <p:cNvPr id="13" name="Picture 2" descr="http://4.bp.blogspot.com/-31S4x0H5Lzs/UcZ4hKabgOI/AAAAAAAAFeU/ovdom1uRi4c/s200/IMWAYR.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1905000"/>
              <a:ext cx="1905000" cy="17907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http://4.bp.blogspot.com/-l-YvHN9R2AE/Uf6Ftsn6FTI/AAAAAAAAJKI/ysAchGia48Y/s1600/nonfiction.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1800" y="2339252"/>
              <a:ext cx="1504950" cy="105727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http://1.bp.blogspot.com/-6qynyfEwN6A/Uf6FusedWJI/AAAAAAAAJKQ/e_pZ6tZSqfQ/s1600/mmgm+%282%29.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10098" y="1978601"/>
              <a:ext cx="1778577" cy="177857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7" name="Rectangle 16"/>
          <p:cNvSpPr/>
          <p:nvPr/>
        </p:nvSpPr>
        <p:spPr>
          <a:xfrm>
            <a:off x="1219200" y="3810000"/>
            <a:ext cx="7010400" cy="2723823"/>
          </a:xfrm>
          <a:prstGeom prst="rect">
            <a:avLst/>
          </a:prstGeom>
        </p:spPr>
        <p:txBody>
          <a:bodyPr wrap="square">
            <a:spAutoFit/>
          </a:bodyPr>
          <a:lstStyle/>
          <a:p>
            <a:pPr>
              <a:spcBef>
                <a:spcPct val="50000"/>
              </a:spcBef>
              <a:buFontTx/>
              <a:buChar char="•"/>
              <a:defRPr/>
            </a:pPr>
            <a:r>
              <a:rPr lang="en-US" dirty="0" smtClean="0">
                <a:solidFill>
                  <a:srgbClr val="713605"/>
                </a:solidFill>
                <a:latin typeface="Berlin Sans FB" pitchFamily="34" charset="0"/>
                <a:cs typeface="Estrangelo Edessa" pitchFamily="66" charset="0"/>
                <a:hlinkClick r:id="rId9"/>
              </a:rPr>
              <a:t>http://msyinglingreads.blogspot.com</a:t>
            </a: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r>
              <a:rPr lang="en-US" dirty="0" smtClean="0">
                <a:solidFill>
                  <a:srgbClr val="713605"/>
                </a:solidFill>
                <a:latin typeface="Berlin Sans FB" pitchFamily="34" charset="0"/>
                <a:cs typeface="Estrangelo Edessa" pitchFamily="66" charset="0"/>
                <a:hlinkClick r:id="rId10"/>
              </a:rPr>
              <a:t>http://ramblingsofawannabescribe.blogspot.com/2013/09/mmgm-links-91613.html</a:t>
            </a: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r>
              <a:rPr lang="en-US" dirty="0" smtClean="0">
                <a:solidFill>
                  <a:srgbClr val="713605"/>
                </a:solidFill>
                <a:latin typeface="Berlin Sans FB" pitchFamily="34" charset="0"/>
                <a:cs typeface="Estrangelo Edessa" pitchFamily="66" charset="0"/>
                <a:hlinkClick r:id="rId11"/>
              </a:rPr>
              <a:t>http://asuen.com/kidlit/?p=nonfiction-monday</a:t>
            </a: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r>
              <a:rPr lang="en-US" dirty="0" smtClean="0">
                <a:solidFill>
                  <a:srgbClr val="713605"/>
                </a:solidFill>
                <a:latin typeface="Berlin Sans FB" pitchFamily="34" charset="0"/>
                <a:cs typeface="Estrangelo Edessa" pitchFamily="66" charset="0"/>
                <a:hlinkClick r:id="rId12"/>
              </a:rPr>
              <a:t>http://www.teachmentortexts.com/#axzz2fEwoEUSo</a:t>
            </a: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r>
              <a:rPr lang="en-US" dirty="0" smtClean="0">
                <a:solidFill>
                  <a:srgbClr val="713605"/>
                </a:solidFill>
                <a:latin typeface="Berlin Sans FB" pitchFamily="34" charset="0"/>
                <a:cs typeface="Estrangelo Edessa" pitchFamily="66" charset="0"/>
                <a:hlinkClick r:id="rId13"/>
              </a:rPr>
              <a:t>http://www.unleashingreaders.com/</a:t>
            </a: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endParaRPr lang="en-US" dirty="0" smtClean="0">
              <a:solidFill>
                <a:srgbClr val="713605"/>
              </a:solidFill>
              <a:latin typeface="Berlin Sans FB" pitchFamily="34" charset="0"/>
              <a:cs typeface="Estrangelo Edessa" pitchFamily="66" charset="0"/>
            </a:endParaRPr>
          </a:p>
        </p:txBody>
      </p:sp>
    </p:spTree>
    <p:extLst>
      <p:ext uri="{BB962C8B-B14F-4D97-AF65-F5344CB8AC3E}">
        <p14:creationId xmlns:p14="http://schemas.microsoft.com/office/powerpoint/2010/main" xmlns="" val="39386127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457200"/>
            <a:ext cx="44958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Puppy Picture Credits</a:t>
            </a:r>
            <a:endParaRPr lang="en-US" sz="3000" dirty="0">
              <a:solidFill>
                <a:schemeClr val="accent6">
                  <a:lumMod val="50000"/>
                </a:schemeClr>
              </a:solidFill>
              <a:latin typeface="Berlin Sans FB" pitchFamily="34" charset="0"/>
            </a:endParaRPr>
          </a:p>
        </p:txBody>
      </p:sp>
      <p:sp>
        <p:nvSpPr>
          <p:cNvPr id="17" name="Rectangle 16"/>
          <p:cNvSpPr/>
          <p:nvPr/>
        </p:nvSpPr>
        <p:spPr>
          <a:xfrm>
            <a:off x="1066800" y="2209800"/>
            <a:ext cx="7010400" cy="4847481"/>
          </a:xfrm>
          <a:prstGeom prst="rect">
            <a:avLst/>
          </a:prstGeom>
        </p:spPr>
        <p:txBody>
          <a:bodyPr wrap="square">
            <a:spAutoFit/>
          </a:bodyPr>
          <a:lstStyle/>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3"/>
              </a:rPr>
              <a:t>http://</a:t>
            </a:r>
            <a:r>
              <a:rPr lang="en-US" sz="1200" dirty="0" smtClean="0">
                <a:solidFill>
                  <a:srgbClr val="713605"/>
                </a:solidFill>
                <a:latin typeface="Berlin Sans FB" pitchFamily="34" charset="0"/>
                <a:cs typeface="Estrangelo Edessa" pitchFamily="66" charset="0"/>
                <a:hlinkClick r:id="rId3"/>
              </a:rPr>
              <a:t>www.kentmarshall.com/pages/03-08.html</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4"/>
              </a:rPr>
              <a:t>http://www.worthwhilesmile.com/dogs-autumn-leaves</a:t>
            </a:r>
            <a:r>
              <a:rPr lang="en-US" sz="1200" dirty="0" smtClean="0">
                <a:solidFill>
                  <a:srgbClr val="713605"/>
                </a:solidFill>
                <a:latin typeface="Berlin Sans FB" pitchFamily="34" charset="0"/>
                <a:cs typeface="Estrangelo Edessa" pitchFamily="66" charset="0"/>
                <a:hlinkClick r:id="rId4"/>
              </a:rPr>
              <a:t>/</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5"/>
              </a:rPr>
              <a:t>http://</a:t>
            </a:r>
            <a:r>
              <a:rPr lang="en-US" sz="1200" dirty="0" smtClean="0">
                <a:solidFill>
                  <a:srgbClr val="713605"/>
                </a:solidFill>
                <a:latin typeface="Berlin Sans FB" pitchFamily="34" charset="0"/>
                <a:cs typeface="Estrangelo Edessa" pitchFamily="66" charset="0"/>
                <a:hlinkClick r:id="rId5"/>
              </a:rPr>
              <a:t>www.hdanimalswallpapers.com/2013_07_01_archive.html</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rPr>
              <a:t>http://animals.desktopnexus.com/wallpaper/838670/ </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rPr>
              <a:t>http://www.hdanimalswallpapers.com/2012/10/photo-of-dog-with-autumn-leaves.html</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6"/>
              </a:rPr>
              <a:t>http</a:t>
            </a:r>
            <a:r>
              <a:rPr lang="en-US" sz="1200" dirty="0" smtClean="0">
                <a:solidFill>
                  <a:srgbClr val="713605"/>
                </a:solidFill>
                <a:latin typeface="Berlin Sans FB" pitchFamily="34" charset="0"/>
                <a:cs typeface="Estrangelo Edessa" pitchFamily="66" charset="0"/>
                <a:hlinkClick r:id="rId6"/>
              </a:rPr>
              <a:t>://</a:t>
            </a:r>
            <a:r>
              <a:rPr lang="en-US" sz="1200" dirty="0" smtClean="0">
                <a:solidFill>
                  <a:srgbClr val="713605"/>
                </a:solidFill>
                <a:latin typeface="Berlin Sans FB" pitchFamily="34" charset="0"/>
                <a:cs typeface="Estrangelo Edessa" pitchFamily="66" charset="0"/>
                <a:hlinkClick r:id="rId6"/>
              </a:rPr>
              <a:t>www.clickertraining.com/node/3096</a:t>
            </a:r>
            <a:r>
              <a:rPr lang="en-US" sz="1200" dirty="0" smtClean="0">
                <a:solidFill>
                  <a:srgbClr val="713605"/>
                </a:solidFill>
                <a:latin typeface="Berlin Sans FB" pitchFamily="34" charset="0"/>
                <a:cs typeface="Estrangelo Edessa" pitchFamily="66" charset="0"/>
              </a:rPr>
              <a:t> </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7"/>
              </a:rPr>
              <a:t>http</a:t>
            </a:r>
            <a:r>
              <a:rPr lang="en-US" sz="1200" dirty="0" smtClean="0">
                <a:solidFill>
                  <a:srgbClr val="713605"/>
                </a:solidFill>
                <a:latin typeface="Berlin Sans FB" pitchFamily="34" charset="0"/>
                <a:cs typeface="Estrangelo Edessa" pitchFamily="66" charset="0"/>
                <a:hlinkClick r:id="rId7"/>
              </a:rPr>
              <a:t>://thewildlight.wordpress.com/tag/chiricahuas</a:t>
            </a:r>
            <a:r>
              <a:rPr lang="en-US" sz="1200" dirty="0" smtClean="0">
                <a:solidFill>
                  <a:srgbClr val="713605"/>
                </a:solidFill>
                <a:latin typeface="Berlin Sans FB" pitchFamily="34" charset="0"/>
                <a:cs typeface="Estrangelo Edessa" pitchFamily="66" charset="0"/>
                <a:hlinkClick r:id="rId7"/>
              </a:rPr>
              <a:t>/</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8"/>
              </a:rPr>
              <a:t>http://</a:t>
            </a:r>
            <a:r>
              <a:rPr lang="en-US" sz="1200" dirty="0" smtClean="0">
                <a:solidFill>
                  <a:srgbClr val="713605"/>
                </a:solidFill>
                <a:latin typeface="Berlin Sans FB" pitchFamily="34" charset="0"/>
                <a:cs typeface="Estrangelo Edessa" pitchFamily="66" charset="0"/>
                <a:hlinkClick r:id="rId8"/>
              </a:rPr>
              <a:t>portereport.blogspot.com/2010/10/funny-friday-dogs-attacking-leaves.html</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9"/>
              </a:rPr>
              <a:t>http://</a:t>
            </a:r>
            <a:r>
              <a:rPr lang="en-US" sz="1200" dirty="0" smtClean="0">
                <a:solidFill>
                  <a:srgbClr val="713605"/>
                </a:solidFill>
                <a:latin typeface="Berlin Sans FB" pitchFamily="34" charset="0"/>
                <a:cs typeface="Estrangelo Edessa" pitchFamily="66" charset="0"/>
                <a:hlinkClick r:id="rId9"/>
              </a:rPr>
              <a:t>www.bideawee.org/News-800862727</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10"/>
              </a:rPr>
              <a:t>http://</a:t>
            </a:r>
            <a:r>
              <a:rPr lang="en-US" sz="1200" dirty="0" smtClean="0">
                <a:solidFill>
                  <a:srgbClr val="713605"/>
                </a:solidFill>
                <a:latin typeface="Berlin Sans FB" pitchFamily="34" charset="0"/>
                <a:cs typeface="Estrangelo Edessa" pitchFamily="66" charset="0"/>
                <a:hlinkClick r:id="rId10"/>
              </a:rPr>
              <a:t>pictures.4ever.eu/animals/dogs/puppy-in-leaves-152348</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11"/>
              </a:rPr>
              <a:t>http://www.takequickbreak.com/dogsandflowers</a:t>
            </a:r>
            <a:r>
              <a:rPr lang="en-US" sz="1200" dirty="0" smtClean="0">
                <a:solidFill>
                  <a:srgbClr val="713605"/>
                </a:solidFill>
                <a:latin typeface="Berlin Sans FB" pitchFamily="34" charset="0"/>
                <a:cs typeface="Estrangelo Edessa" pitchFamily="66" charset="0"/>
                <a:hlinkClick r:id="rId11"/>
              </a:rPr>
              <a:t>/</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r>
              <a:rPr lang="en-US" sz="1200" dirty="0" smtClean="0">
                <a:solidFill>
                  <a:srgbClr val="713605"/>
                </a:solidFill>
                <a:latin typeface="Berlin Sans FB" pitchFamily="34" charset="0"/>
                <a:cs typeface="Estrangelo Edessa" pitchFamily="66" charset="0"/>
                <a:hlinkClick r:id="rId12"/>
              </a:rPr>
              <a:t>http://</a:t>
            </a:r>
            <a:r>
              <a:rPr lang="en-US" sz="1200" dirty="0" smtClean="0">
                <a:solidFill>
                  <a:srgbClr val="713605"/>
                </a:solidFill>
                <a:latin typeface="Berlin Sans FB" pitchFamily="34" charset="0"/>
                <a:cs typeface="Estrangelo Edessa" pitchFamily="66" charset="0"/>
                <a:hlinkClick r:id="rId12"/>
              </a:rPr>
              <a:t>funnycoolpicturess.blogspot.com/2012/07/how-dogs-play-in-leaves.html</a:t>
            </a: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endParaRPr lang="en-US" sz="1200" dirty="0" smtClean="0">
              <a:solidFill>
                <a:srgbClr val="713605"/>
              </a:solidFill>
              <a:latin typeface="Berlin Sans FB" pitchFamily="34" charset="0"/>
              <a:cs typeface="Estrangelo Edessa" pitchFamily="66" charset="0"/>
            </a:endParaRPr>
          </a:p>
          <a:p>
            <a:pPr marL="342900" indent="-342900">
              <a:spcBef>
                <a:spcPct val="50000"/>
              </a:spcBef>
              <a:buFont typeface="+mj-lt"/>
              <a:buAutoNum type="arabicPeriod"/>
              <a:defRPr/>
            </a:pP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endParaRPr lang="en-US" dirty="0" smtClean="0">
              <a:solidFill>
                <a:srgbClr val="713605"/>
              </a:solidFill>
              <a:latin typeface="Berlin Sans FB" pitchFamily="34" charset="0"/>
              <a:cs typeface="Estrangelo Edessa" pitchFamily="66" charset="0"/>
            </a:endParaRPr>
          </a:p>
          <a:p>
            <a:pPr>
              <a:spcBef>
                <a:spcPct val="50000"/>
              </a:spcBef>
              <a:buFontTx/>
              <a:buChar char="•"/>
              <a:defRPr/>
            </a:pPr>
            <a:endParaRPr lang="en-US" dirty="0" smtClean="0">
              <a:solidFill>
                <a:srgbClr val="713605"/>
              </a:solidFill>
              <a:latin typeface="Berlin Sans FB" pitchFamily="34" charset="0"/>
              <a:cs typeface="Estrangelo Edessa" pitchFamily="66" charset="0"/>
            </a:endParaRPr>
          </a:p>
        </p:txBody>
      </p:sp>
    </p:spTree>
    <p:extLst>
      <p:ext uri="{BB962C8B-B14F-4D97-AF65-F5344CB8AC3E}">
        <p14:creationId xmlns:p14="http://schemas.microsoft.com/office/powerpoint/2010/main" xmlns="" val="393861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Doll Bones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Ghost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Coming of Age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Creepiness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Ohio based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074" name="Picture 2" descr="159444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30289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19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Spookygirl</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Spooky ghost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Haunted schools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Investigation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Slightly sad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4274" name="Picture 2" descr="1172196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863436"/>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89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19600" cy="477054"/>
          </a:xfrm>
          <a:prstGeom prst="rect">
            <a:avLst/>
          </a:prstGeom>
          <a:noFill/>
        </p:spPr>
        <p:txBody>
          <a:bodyPr wrap="square" rtlCol="0">
            <a:spAutoFit/>
          </a:bodyPr>
          <a:lstStyle/>
          <a:p>
            <a:pPr algn="ctr"/>
            <a:r>
              <a:rPr lang="en-US" sz="2500" dirty="0" smtClean="0">
                <a:solidFill>
                  <a:schemeClr val="accent6">
                    <a:lumMod val="50000"/>
                  </a:schemeClr>
                </a:solidFill>
                <a:latin typeface="Berlin Sans FB" pitchFamily="34" charset="0"/>
              </a:rPr>
              <a:t>The Haunting of Gabriel Ashe</a:t>
            </a:r>
            <a:endParaRPr lang="en-US" sz="25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Creepy, evil ghosts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Wilderness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Interpersonal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5060" name="Picture 4" descr="171663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28812"/>
            <a:ext cx="301942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19600" cy="430887"/>
          </a:xfrm>
          <a:prstGeom prst="rect">
            <a:avLst/>
          </a:prstGeom>
          <a:noFill/>
        </p:spPr>
        <p:txBody>
          <a:bodyPr wrap="square" rtlCol="0">
            <a:spAutoFit/>
          </a:bodyPr>
          <a:lstStyle/>
          <a:p>
            <a:pPr algn="ctr"/>
            <a:r>
              <a:rPr lang="en-US" sz="2200" dirty="0" smtClean="0">
                <a:solidFill>
                  <a:schemeClr val="accent6">
                    <a:lumMod val="50000"/>
                  </a:schemeClr>
                </a:solidFill>
                <a:latin typeface="Berlin Sans FB" pitchFamily="34" charset="0"/>
              </a:rPr>
              <a:t>Moxie and the Art of Rule Breaking</a:t>
            </a:r>
            <a:endParaRPr lang="en-US" sz="22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Boston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Clue oriented mysteries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National Treasure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sp>
        <p:nvSpPr>
          <p:cNvPr id="109570" name="AutoShape 2" descr="data:image/jpeg;base64,/9j/4AAQSkZJRgABAQAAAQABAAD/2wCEAAkGBxQTEhUUExMWFhUXGRgXGRcYGBsdHhoYGBoYHRocHBwaHCggGhomHBwXITEiJSkrLi4uGh8zODMsNygtLisBCgoKDg0OGxAQGywmHyQvLCwsLC0sNDQsLSwsLCwsLCwsLCwvLCwsLCwsLCwsLCwsLCwsLCwsLCwsLCwsLCwsLP/AABEIARQAtgMBIgACEQEDEQH/xAAcAAABBQEBAQAAAAAAAAAAAAAEAAIDBQYBBwj/xABJEAACAQIEAwUFBQYDBgQHAQABAhEAAwQSITEFQVEGEyJhcTKBkaGxBxRC0fAjUmJyweGCkvEVM1OissIlNHTSJENjc4Oz4hb/xAAaAQACAwEBAAAAAAAAAAAAAAACAwABBAUG/8QALxEAAgICAQIEBQQCAwEAAAAAAAECEQMhEjFRBCJBYRNxgaHBFCMy8JHRM7HxJP/aAAwDAQACEQMRAD8ALtdtsQntWrbLy3Uxy1kg/CtfwLi33i0LmUKSSCmbMRBjXQRO+1ecXTJXIuwMw0A9JDGNPjrTMJnCNdjIVMSjZW1PLkTPpWgwWetTTgKouy73mtlrtzMCYUFQCAOZI31+lXYNQhU3+BscTbui45UMzFWaQpKgDKCNBoNPfVwUrne0u9qbJo5lpyilnpZqhCQUzEWVdWRwGVgVYHYqwgj4VB37FsoSAPxsYHmANz66DzogGqCsbYdiviXKZYRmzSFYhWnnmUBtdddaTmoXQK+cLJfKtxs8BVQOVbKdDqYJEGCN8oFMu4hS4Adhkys0LKsHDgKWjlGYga+zyMGFtWK1iM+UopZGXMLgK5Y5btmM8iBHnTsPiAcqsCjsGItsVzQpAJ8DEEarsfxCu4fGJcnI4aDBHMR1G9VHarjQsqttYNx9TrGS3qGObdWbVARrqx1yxVpNhYsfxJcYl5hr6OCUZWAJU5SDBG4MbGpZql4beTEtbu27ZtpZBXVQCXgr3emhRAW95A0hhVwKjLyw4So7XMu/r/enEadPOo0cBsuaTA6TI0O3uqhZ2KcFpGo794IpZthHxJAA9SSBUIlslqn7S45rKKygmTlgGOUiTHkfjVhi8YluO8dVzaLJ1Y+Q3PuoHtGv7EnmrK3zg8xyJ51Gi6a2Zg46+x8IAkSdC3MjfpEcutKmXrwUyT1GvnH7wU8up9/JUJdsosPihqzEMx0100A202M08Noiakk5m/dga8ucxQlu8vcshAZzrmMaTEnqDudKWJYCe7JHhUTJHjO++0abUxsVWz0zht1bdi3qpGUGQwiTqdSes1Z4Y5oJESAYryjs5wzvMTbDrcZAVY5i2UKTAOhGhOkHQ617Dbt6zSpTrQ7Hj5bYQqAjUD4VGcKvT5USq1y4tDzY7ggf7ovkKZdwBGo1o+zb099NxN8WgWYwBr8P7VPiUrZTxJlOVps1y9xKywFzxAuwB1kcgCNdNIkDzpj3hmKxrOh5EdapeJx9zO8bT0D8QvxlEST/AHrMuqIQ6OcpJVbYUqiZCQuUKNcpEQTBjSOd3fxKO4mYGgjnvrtUGIw9tlBcyVZ9UOmjNAI2kCAfOaD9Tiu7Dp8KRnsNfi6ryBDZngNJ1/D4tPfNbPGcFt3kC3SzOJy3vCHEmY8Khcv8JBGgkHes5Y7N94D3d3xRIR1iegzA6E+lG8Exlz7riCzNmQOFJmQQnXnBrRDJGauLAhKeN30LzEZcPYhAAttPCpO8DQTuSTz3JNYXF9s8Srad2N/DE6ctZmffVHisbduGXdm9TQWJQ+HTkflTEhc5t7PV+znGvvFkMxRbhJBVTtB00JJ1FK9nF0kSoDquaBqrATy8gPcK877E/wDnbOkyT/0kzW/x4Ad1OksoSAxM7nbYAAmeUUE9MOHmQfxjObF3I+RwhZWkgAr4tSNhpHvqi4f2dt4vDWLmIv4i8ror921zwgkSR4QC0HSSZ0q+wtgvbQXDAiGRSCHQiMrs65jpvGX8872exeKtYYWbeCa53ZYBnui2pVmZlClxLkAgSNPOiTdaNuBy+G+Dpprsu/qzvaPs3hsPg7r2LCq9sK8yxJVXUsuYkkAiZrSYwd7YJylc9vNlO4LLIB8xVJdtcQxFq4l1cNYR1KZDmuMQwIILK0LpzEmrPCWLlq0qd53jqgQBz4Tl2JOXOCVgE69Y6yXQmaXkSnK5J97616mLtXAfroefoG/oKVTXbEM66kq0EeIwDtBKkEcpEbHbauUoz9Db2LfhXTkPpTrieVT2R4V9B9K64rns6BmuP4pkuYRU0z4hFPmuubT4fKtkgrz7tZfK4vAga5XZ49I/I1f3+1SqhOSGjqCBHXaqjlhD+TF5XtGlvYlLa5rjKigElmIAHqTtWYX7SuHtmyXS+UwSqmB01aBHnXgfbLtXdxtxgbjmxmlbZOkwBOnpoDtWftXSsgEgMIMGJG8HqJita6AUfX3DuN2Lqq6XAVbUE6A+U7T5Vn+1PEWdmQaIqsfUkET868Z7KcVFvDNdFwqyEq9vdbg0KiJ0JnQ8jWv7MdqBjLLKf94ARruQDO/MxWbxXLh7A5E60W3B7he0i/uufhNaC3pbk7xHuqm7L4JyVCiRBZj/ADHQesa++tjZ4aToYA86x4YSkrQuMHRk2XIP42H+UdfWg8Tifw+EAxA2Z38WYRzGVVM7wGrc38BbtIzHUgasdyax1q8L17xLsRynbaPMUcsfDTfUZHw03FyirLvs3g9Q5/Dr76u1wSjN4V8XtaDUnr1pvDh3apaue1kLlwhCGDBkyQjRByk8zEwYsSlbMePhGgoxSKluG2/+Hb/yD8qHvcItHe1aP+Bfyq6KUI9/xKFUvJZSy5SqZRrnOYRrAgSddoBIKmHopRw23bJNu1ZFwglQAqkxoeXs66mDvz2qywfDE8Ryg5jJnUDQCFB0VYGwjmdyanSzESczQAWgAnc8uQJMDz99G4ddKtXZNdgZMHl0CgD0rvc+Qo3LSyUWwddgBsN5LULYTyFWhUVwLU2TXYz2I4SpJJtoZMmevuFKr+5bmlVUwrXYrbI8K+g+lcdaVn2V9B9K45pDGGB47dzcQ8rVsAeran5NWW7a8XazZMCWclAemmprQcVuRj7wPOI/yr/Ssz9ouGV8MGDgG2waOs6fHWsaSlnSkZ83/IjzQHrUpX6VBNFYaTHrPrG1dcJHcNILCeUn/D+jW6+x/h3e4tmE5bayx5eKQB5kidPKsTiVyA9Tof16g16b9g2FP/xNzWPCnlpJ/rS8m4sNLdHs+DKIoVIAAgD3UQLtV5Tyqu4nxXuyLYPjYT6DX56H4UjnxQccfJ0gbtLxTO3coZAPiI69PdRnZjhQT9oRr+H86peF4EG5LcydZ8q2uHEAUrCuc+cjTnkscFCP1J3UEQQCDoQdiPMc6htYFFKlAUCJ3aqjMqBeQFsHJI5GJFTGuitphB1wK/syWuE25IJuPrP74BAfyzAxypLbVRlVQoGwAAA9wqUmmkVTIROaIwxodhU+GFRdS2ERUVx4p1+6qqWZgqjckgAepNV+JxBmAlxvGEOgXfdpciVHUT5TRAEGJ43aQTcupaGYqDcOTMV3y5ozDzGlGYfFBgCCCCJBBkEdQRvXjtzil+5icVcvIbiWWvMiswAtEA2gVDGIErIjUr1q9+yjiNx1u2SoFqzlyADUMzOWlvxE/wBBT54eMbNmTwvGDlfSr+p6dnpUy2NKVIMhXWh4V9B9KjunSosPaKqgRjlVTKMSxaRIh3aQQepIjSBpEitmUEqVkA5WiQTyMEiR5VmkhyMH2sw8YtH5XFj3r/otBNwlL8pcUMp3BHPkfI1fduVj7u3S5l/zAflQmGUZx61z8+ppoTnXmTPHe0HZG/hZJXPbEw6gkQDuelUa3iK+pVwaNIKiG5R7qq27CYAvmOFtk+mmvltXThmdbDUex4FwPs9icY0WbbNrq34R79q+h+w/ZlcDhltjVzDXD1eNY6CrbhvDrdhcltAixAAHSjlqOXIuqOh6y/HOEtda7c1DAA2/IrttyOo/xGtSLdMayaGUbDhk4O0YbA4gwAzQIQZuQ7wNDeYzwvrW14NicyZW0dPCw9Nj6HcVnU4AV2UQCy//AI3Mhv5lhSPQ1pcHbKgFozwAxA3I/pM/GgxJpj/ESjJaLClFNU05TWoxDcppl+4FUsZgdASd40Cgkn0ryvifZXi74m8UxDmGBDi69sMGkgKJgAbEDagb1rjthratcuguwRJvW2BY7DVjHvp6wRfSSNa8NFq1kietOLhOyqA/OWLJHKCMjE/zaDbXR2Gst4ZuuYzEiLYDSNAfBMLygjzmgeAYbEW7AXFXhevSWLACADsogCQOsc6sbLbVnenRmkq0RWbN0+LOz5VZAl5VXM6OYuSgEAx+5sAREmZLl0E5XGQyoEkQ7FS0IfxRDaQD4SYipOHgi2ghhAAhjLe88zRDqCIInWfeNj6iiFmS7R9lLWLbNca6pyC2TbYDMgcOFIZSPaAMiNqtOHcKS3aWyoIQLknMc0RA8YgyBsRty2FWOEtkLlbMSkLnfLNyFXx+EAazroNQdKnVRROTaq9DHkk48W9A+HsMpgtKBQACDnzDcly3iBEcpmdTOioljSoQDMW79zKNV2HL+9QF3D5gEliqudvCA+U7wxzEL1g+QFSWwcq/yj6UPftHJc8GeFLBZ9or4lGms5gNhNYr2aqM/wDaBibgw6NK+G6hPh5ajr5ipcIssDy3p/bfDF8LeEaiG/ykE/IGhuzf7S3bnmgn+vxrLmV0J8QuholxDwpBABEiROkmPlr76m++3BzHwp2LTVfSo8pp6tKhmNLirCFx9wjl8K599ufvDly5VAutSGwwkx+pBo7YVInXF3Ds4/yiu/ebh/H8hQgBH+oqe3MUSYLQ/wC8P+//AMorv3tgPaPwX8qYqmNvpXblho2NXslILW6375+Ap3et/wAT4qKCW6LaOzzlAkwCxgDUgKCT7hUfCeM4bFqTYuC5ljNoQRI6MAYPXy8qNJtWC4hN3EvmWWbw+KRADE5hBG5gaxtJU0Rbuufx/wDKKDWx4n0iWAkGZGRNx+HUkR5A86GwHaLDXLxsWrue4JkKrEDLuSwGWJ0md9N6tJsla0i1vlhHjJnT2RQlzEOJ8f8AyijMWdFgHRgar8TmaYHwoZaJFDrV64oJQlgQXKKFzFzEkZmCwRJjTXXmaJONMx3rDxBNbR9o9CBqP4hoOtBYBGUmQSIiPjRqkQAQfU/69KkZWiSVMgt4p1zMTDOxJAg7AKvKAcirIGkzvuSbF243/wAzf+BaGvINOXw5j1qaw8cjH686ie9sjWtE2MuugB7wmdPZG9dqLirZ0AE+1PLofOlQzk09FwSa2Z603hHoPpUmI3bUjQ6jcabjzrti4kKsqWKBws65dBmA6VM8SSdIkkny1ms9Ox7ZUdpbk4a8RztMfitBdjVm3Z/kE1bcQQPZZT4s1ognbMSm8cp3rN/ZtIJEGCdzzjf6io43/kqWJZFv02bXjJgpH7poUtIH65GpbrZ8z7jO6r6JlWfeQTSCiNqY1speVUOwdvWsemNvWMbjL4LPh7d1Ev29SVR10uKP4SNY5E+o2lkAHfpVT2UYfe+JgwQbloEHYgoQQRWjBSUrXp+UWpdX7flFnxLiFmxYOJZg1vKCuXXPm9kL1JrNdkVxB4ncOJJDvhu97oExbDXECpG0hRr5k1ZcM7IC3iQXuF8NZJuYawdRbuOZaeoX8Mzv1mXYe7/45d/9Gv8A+xadFQiml2Iqppb0R8Xe7ica2CsXGs2rSh791PbJb2ban8OhBn16QSP/APDYTXL3yv8A8Vb9zPPWSxE+6hOJ3TgcfcxbKxwuIRVuuoLG1cQABmG+SB8z0ANo3ajAhS5xlqN9HBP+UeInyio+Srh09inypcQXs1jr1vE3cDiH7xkQXbV06F7RIEN/ECYnnBqr7VdnLuGu/f8Ah+jjW7aAkMD7RCjdTuy+8QRVh2as3MTjbuPKNbtd2LFgOIZlmS5HIEzH83lQHajtHdxF37hw8lrhkXboMBAPaAYbR+JuWw1Ohxvn5e2+3uFHlz8vbfb3sAx3ay9xALhsBaKXLwm8+2QQFIzDlA1fplAEmtt2W7PWsDa7u3qxjPciC5/oo1gcvWScZxDsfe4ctvFYG4zvaX9sp/GN2IUbp1XcAAgyK1/ZrtBbxtoXLZhhAdJ1Rv6g8jz9ZFXlpR/b/j/ev4LzVx/b/j6979/wBWJPGb6yYGEQgTpOddY2mqjtels8QwaX7ht2GS9nPem2NFJWWBEeLKPfVnhXjjV//wBIn/WtAdrL1leJ4E4goLIS/m7yCvsmJnT2o98UMUua+X4BgvMvl+AjC8B4ZdbLaxJuNBOVMYzGBzhbkxV5g8Gli0LaZsqyfExY6kk6sSarE43wu2xNq9hEMRmUIDB3EgTVhgcZavoXs3RdAOUlWkAxMesEfGk5OXv9QHfrZL3m0c5+lGYegGsnfp5mp7cwMxP+Y0iLdlSSLE4cGlUFq5y1PvP50qba7CqZSZQyZTBUrBB1BBGoIOhBE6VBifAAquNVCogQsRlIDOANSoUiZB5dYMmHDlVkINp1LeHygL4j57edSWEIGjE6kyxnflpAAGmg6Vm6PZoexj29Ty/KvOey9y4huvaZs6ksq6+xAzAjbXL8hXo2GXKxWGgeIMxkHOzEqD/DEQdgVrAdn73c464pg6sh/wAxFSqTHYZeb6M9Is4tb+GS4kGIOnmIqAAx+h9areyfDWw5vJM23zPbPQHcHzB+oq3ZBC+n5Ub2JmlGVIblINSq0TAEmJIG8daaqUkEVVFWTZyTp9altWoOaBOxOkx61AiEnShMT2duXHdu8yF0e2WCSwS5kkAkwCuQZdCBmYkEmjjtgvRY8Qxws2nuHWBoJjMx0CydNSQKFxNzC2O7uNh0z3XtouW0uYFyNSY2AMnWdIEnSoMb2fe4Ar3ptjMVVkLt4nW4JZn1jKE29kkAiZB9/Bs/d/tP2ltzcDFQRJV1PhnQAOcupghZzRqxaAtiwmL+82bhfw23YqhRmUshCx4gQQ8kgxEHTlS4JwLD4RWXD2smaCxksTGwliTA6banrVbhuzhS1Zti8xFrI0ESDcCBGMSIU7hdgSZBBiieJ8Oa93cXBCc2XP4wyFXgEDMMpE9HMRV8q0mRXVBvFeKph0DvmMsqAKJJJI+gk+7STpQmC7OYa3eOIs2ylxpkqzBTm3BScsc4jfWhb/AyHDreGbvBeYFM03B3msF9LfjJCiIIUydQSeJ8L75FQvICspzCZJyxc0IGdcpjSPEdKilWkyJtIm+9zfdAi+FIZ/xT4SB/KQdNd0bpSLKW8SBvUKfrtQvCeDXLd9znvMrMzOWZCLhITIdBmBAzAwFHh5iKPfCGdFoJJraLiyIKkmbKeXhWprYA0VAo3gZR5bUJi7ZETNVmNe8bjW7ZYMlrvIVVL3CWKhVNwFQojxGCfGu3MU5N0HRefekIMENBKmCpgg6gwdDM0maRzHvrD8KvI73hca8124SrG3bMXHDXUZe7uIbarktqPFtlcFtJq37N8QS33tpgyjvVytl8ChwLarK+Bf2iXElfAW0madLC1ey3BRVmjtXY3FKi7GlKgUX3FORR2W8I15D6U4abGo7dvwr6D6U7JPOsts0aGs/jQ+KYddPZ1ysSw/wgA+Z615vxZSvEW10YhtI0zANp11Br0ZiA4GYghZKxoQxgSevhaB61g+2oVMXZfXVRIg/gMb+hFMXSn2Cw6yL5mj7McQvbFC6F2UOOQOkkfhGnmNKvUzR7W3p+VVvCMYmGw4ZzuAB5s36JNCHjTLO0b+QXr5zsB60CyJLZeVcpOkaG2x6j4VIzxG2pj60BgMalxAyyARMEGdaOEeHXmOvnR2IaPO/tZxDd/at5jkFoPlBgZizCSBuYUDyqvwv2f4q5hhiUNooUNwLnIaACdisTp1oz7Wv/ADdqP+Av/Xcof/ZfExgRdF5zhe7zZFvERa5ysjSJkdJrtYtYo00vmdCFrDDi0r7lj9lPG7xxIwzOz2nViAxnIVEgrOwgERtqKz9vEv8A7V7zMc/3uM06x3uWP5cvhjaNK0n2PY20uIa2bQ71kJF2TMAglMp0E7yP3ayjuE4iWYwFxZLE8gt6TPpRKK+JLXoEor401XoerfaLeZOH4gqSp/ZrI6PcthviCRWW+xdj3uISYXIrRyzBomOsaVpvtRuKOH3vEPG1oJ/FFy22nXwqT7qzH2MD9viD/wDTUfFv7Gs2Nf8Azy+f+jLjS/TSfy/BmOyuJc8RsuWOd70O3Ng5hgeor2hpBjNXiPZIgY7DEkAd8sk8vFXtZa2WEXUJJ0AYUPjo+aNL0D8WkpL5Hln2o4l2xmQuSiW0yrOgJkkxtJnfyHSu8P8As4xN21burdw4W4quAzsCAwBE+DeovtPEY9v/ALdv6UXw/wCzG7es27wvWQLiK4BDSAwBg6b61qi1HDHdfQcmoYYu0vpZreyvAbmDsvbu3A5LSApYqogbSBvvtVtew9q5AuWw4UypbcTpIO4nbTlQ3CuEPhsPbsli+Ue1PUkwATsJgeQFFIhJ6eUiuPlm3NswyfJtsnFi0mXKirkUKuVQMqD8IgaL5DSqr/ZrZe5zp3Qhc4B7w2lbMLX7vln6HadatLgjTLyJ3qDJ0HzqubQFWPxlxguZG1J1+f8AalTgPBEc53FcpbTCTRywngX0H0qK74VZoMAEkKCSY5ADUnyp2EuNFsZSAVk5isrpoIWcxPkdufKprdjYuQzgEZlBVdTJhCxjkJknTeicCuQPZDCZYmTMGPCIHhEdI89ZPOs7iLC4y+2cZrVnYcmb1G45n3VqzZkEbTI9N/Ksrdd8JcNp5Nq6CFuLoyHXTaOutXG6stVZQdq+JzdW2UKIoIXz5+72dKHw9wmw6tmPgEEnUwTGvlpVV9oF9heTbQNcgA6kwDmk6nKI9NqXZ/GGe7MxlLLuRAEweh3FJyQfHkjQmro2WExZW8gXQKMscoH9gf0K3NrlXm3BkLPdbf2VHlMH6lv8tek4M6gTz6CiwsRlRmO3XYu7jLlu7aZAVTIyuSNAxIIIU/vGR6Vo+HcIyYVcIzSO5NpjG8rBMe815ZYa02Fxd67jLiYlLp7pBeIL6j8E5iJJ1G0eVX3am5ddeDriLly33oi8cxQ6mwCzdGgkydpNdaWObUYXpf6sbKE2lBvSv09r+oV2O7BX8LilvXLlsqgYDKWJbMpXUFRl3nc/1ojtb9nX3m616w6pcbV0cHKzfvAiSpPPQzvpQvZVzbx2OsYfEXL2GSwzBy+cK4VSIYaSCXGm+Xyqk7L4DCXsOtzE8SuWbpZgU+8KugOh8euvWjfPlz5dvTuE5ZOfPl6L07+w9PsuxhIDPZAGxzsYHkMny0rfdlezaYG2UUlnYgu5EZiNgByUawPM1SfaP3lw4TBWnYNdYknMZK21gZo33J9VofA8Ra92fuuXJe2rWyZ10YRJ39gqKCcsmSCt6b6AznkyY1bVN9PyVmM+yq9nbu7tooScubMCBqQCApEjrNQD7KcRpN2wB1GckegyCT76MwWIuY84HB27jhLNq3exDhjMgCFkHcAgerfw1b4S8543i1ztAw2gkwIWyRA23J+J60x5Mq1fp2DebNFU2tLt9CHtj2EuYq8t23dUHIqMLmbUpIzSAdxGkcvOs+PspxBOtyxPq/8A7Kj7EcadcLjbLu0thr960xJnOlts+UzM7Np+6aIuYy6eGcOsrcdfvF64jMCZyLdKhZ3jxDT+EDarXxoeW1r2CTzQ8lrWun1NX2R7K3MFbuJcuBs5BVVnKsAzExqZE6chV0tmDrWf4X2WfCY79gzHBm2c6s4MXNfw7zOUzHNh5VqRhVmSoHl0PrWDMuU+XWzHklbu7sbfSSsdG/7aGuWDI10oy9hUjRR8J+tC4myqiSBAEkx03NJkgIsVy0RXadZtiNfXYUqnEuwSw4yrr+H+npUpfXfTpBpmGQALpyH0FUPbbjxw6BbX++uTBOoRRu0czyA/KootukElbpF8MYltc1xwoE+1pz+e9ZbtR2lw13u8jM2RpPhIkCNs0ee9YG5xG4x/a3GuH95t/kIimO81qhhSWzTHw0XuRH2j4rbxOIDqGAWVKNAJjcaEiKJ4aU7tWDHVcp02IhtY2mqvh0feCpjK4aTzAgMY6SVAPlPU09bBtKqnUkBmyyYB9mfKGOnmOtY80V/FAx02b/s3i0KHYM7DTf8AEWM+QBIrf4O4sjXnXlnZ3JnVlIBZi0DplRcoB5ZifjXp2HWAOsD4xSsNpsDMeW8Pv4IYLGi+EOILv3MqS8wMsMBoM2+vWrLiFlmXglvEAtmZgyvzRrlnKDz9ggV6KuFtEz3SZt5yLM9ZjepLttSysygldVJAJU+ROo91dR+K3aX39qCfiN3X39q0Yrg1tcPxXH4e14LJw7sLYJjNktGYP8zx5Gqbshj+EphFXGKhv5mkm1cbwz4dVUjavTwVDlsq94RGbKM2XpmiY8qjbC2Z/wBza1APsL1byqv1Kap36evYH413d+nR9tGMxou4vjM4S4iHDWFKuy5l8ag6DqRej/D5VWcOZrGF4xg7hBZIfTQHxBWIHIEd2a9Ls5QxYIoZolgACQNpIEmOVcNpCX/ZoS4hzlEsI0DGPEPI1F4lJVXb7FfG1xrWvs7/ANnl/D8MeG/cMerFrV5ct/yzyYAGsZdR52/OtDhn/wDHcYRrOG/7bFax1RkClFZBEKVBXTaBEafKn3SJzBVzmFLACSs6AncgdKkvE8rbW6ouedybbW2mvvr/AAeRYbAluELfT27N26CRztXlRHHpqPcWoq9KcN4Xfg5LN+6WjXe8WH/QR6xXouHQBcgRQhmVCgAzvI86KS0uTJkXJEZMoyx0yxEVF4u/T1v6dg34j29b/wC9fcwHC2wv+2kfB+K2yXGZpaDcZXZ4LdAV0r0Y3zzX5ig7eHVSuW2q5ZC5VAyg7xA0nnG9EKhmk5MnNqvTQjJJSr2Rx8RBIidJ393Sq3tDxhbFgu6+0VtqCwElyBpI5AlvRTRlwZSW10DTAJMDLsAJJ9AawX2j8QZ7+Ew6r4Zt3oYMDmZmVQQYIMDbQiarDBzlRMcOcqPQrisCTA+P9qVcx98q3+6uXJJ1TJpEbhnB1k7TtrGkqg4i7K+zfASSx0A6bx6V5P2h4p3l92OYjYbnb085rd9o8eLViJ8TAQI67/KvNz8ec/rnTPDxe5G3BDfIFvgMJU7UrF2R5kAj+gruLAUFuZEevSq+1vOx2kdPy9ae2Nk6YRisKNbik6x8GEVJgL5BkrlY5Z5KVETPOeZAgaeenLV+AVIkGeW0+R3HpUmFt5ipgnLMb89CCOv1oJY1IBwTdo2HYPhy37z3mb/dsYAgAyIWQPZjePSvQ7dwdTp+uYqn7J4JbdktGXOZ6CBz+pq1CAk766iBWKS4ukZ5bbDLV71HvqJb7MxHIEj4Gkix1/ynl61EjQ50IBzGduRO+v0qb0gKWw42if8AU7U67hyBMg8uf51WpxAHMRyWZz6HxKvtFJA16b1Nd4jow3KhJgzq8c4EiCCD586ZxQGyfuyI1+tMuEjXnIFRviokjMVDhAdP45BH7wyj3EHnT7lyfwncH4f6ULVFo4vv99OIMRoY2phYz7J+X51G98/ut8vzqiyZ1HQfAU4e74CoFuHofiKcL/QHofWpZKE/WFOpGw/KkQFYTHiOUeHcwTrA0AAJJ8q6jmD4DuTuNabhr2rEZ4EJl0ChkLZiOZJkA/yDzm0kUx+GwsFWcI1wKFNzIBOskAalVnlJ2EzE15BxXgPEO9a82HvyWLAr4yDMjVCSI8q9ga9t4TrqNRqKhfFNrCmf5hT8XiPhNtIbiyPG9JDRaPd288F8q5jAEtlGYxEb0qifEndlj3ilWZyTYFM8o4xxM3mBZieQU7COQ6GhbazHOmcTwRS61omXDZCV18Q1Uj5fSrHGcJu2QDdGVmUHQ7AzHvjet/JJaNssscaMzjcRmbmANB/ccqZb9369dadf9shvUHqKfh0nb+lRb2LhctkyD9f6mrvhFsFlBOkiT5c6At4RonT6fQ1ZcJtZmVREkgddyKNGmKo9aAHdMANApHuApqtykwaktpmUgyBtAP51GLIGkt8a5j7nOJ8Pf9TXL7HcT6jlUuGSeo9CaiyeZ5jc9avdA6sgEmMxJ5a9J+kxTjhhnbRjGXb00HyOlPtAE7nQ9TQ2PRTObPqQZUA+yGGssI9qee1RPuWwnDlJMg+15+10P8W/nrU+bxAZSJ2EbnoPPyqsS4c0w3tA+1rATJv+9GvrrUtmzly5c8Bw5J09kEQBJ6nWelGmmC0wzvNIGxmPdqflUbXJiBMzHnG/woAsfDOfMveEsD7RdAobybSTHPXnXMpOVoIhbgaAGBZwRIRoXfUjbeOlS4slMt7R0iIOnzNQ5BLdcx+YFV+EMaAseeoC68/CpIA/UUSk6nX4maFyQVB9tZA051Fh7hKSXzyXGaI2dhlj+H2f8NctgxJZuXPqf9KgdlUkNcUNmhQLhBIeSsrPtEh9t8pPWDT0LrY++3sn+cf9FMQzrFR5jl0t3Pay+JgCBpL+37Plv5UHeuwTmzIAwUFnEOToMpDHc6AGDPKg9QwrHzln+Ku0IZ8x8aVA9sNaK7s/2TFu5390G5cJLk6ZQSxYEDqJG/SrHtNhu8tQUM+6r3AJ4V9Nuu29d4laBTWAOp0Hzp6TuxU5X1PnvjmGygyNVPPpWx7HfZ1fxCLdusLNtgGUHVmB55RAAI6mfKrJuHgYkkZCJyuSpcAkg7LqG0ncRXpXDLwyICDJ8HsOoLAfxDQdCdD1NaYdCRyuC8pQYf7N8IFgtdPmCo+WU1FhuwCWLouWrhKjXK6jMD5MIn4Vpjx3CqJOKw4Guvepy3G++hoSz2twVxsqXwxJIBghSQASAzAA6MOfOmcW0D+on3ILVwKuoJ9w/OnJrPhb/l/OmXQCWjaTHz6UThl6mB9Sf1Fc9LdBvucw7MPwHfy/OkQQfZgkmJI1kn+1S4UOSjtNvQzaBQjWYzNlmQOSkCZ9oa14/jOKNdvNjLiEXrFxVvW5MG2xZfDJ8DDVCBpLAwNa04vD/E9egzDieVv+/I9X0UwVj3iosUI3gbfraq7sZdZsIC794EcqlydXtiCpPMMJKkHUFaPxa5tuUf8AdWfLDhcQWqlRDbQTvRwXSI/0oazaJ26CiAYBB31+lLgiSA7sEnUfr3VLYtaafWojahifU0StojWqS30LfQaXA0gzvy/OpWXQQu/mNfnUQTWpr2JyI5XxMkMw18I0k9JCnNlkEiNswNNirFt0SmcplYGhJkciCflQFoExdABz5Sc4AZbWQwiwJBDHMQZ1ZhppBuEa6SDc0GVgVAAhpWNmIYECRB01EmdJrg0o2qBTsCw11biqUysGAYMpkMCNCCBEEa0NcZQSTEbnpA11ke/3UYyQ0hiDlygbrMyGK9RJ2ImdZgRXPYJgs0+GGAUBWkakgyduWaOs0tho7ggSizDnKssNAxgSwHKd4rtS20ka/o0qsh3CWTkUNccgoFIU5BPNgR41PL2/nSx91bau8CWiSYk5dFk7mOVPt3AtsSDsOa/+6sX2p4v3n7JZA57fDQ0UU5OkDJpbMlx7ib4hmytcIEEhWOkdVBBga66jWj7fGc1pbb3b0hYDBjBA9kMpYKRykQf5qqGsS6gMQFJyuJzL7xrE6x1J607EWMpgMTOrQAAdTBjlpHlqa7OPFxikZXNM0CcctIVU2gwAgNlXmIO4kaE6gyZovDXVuADKDbzNrqzDwpA1BnQRB18+VZBrpBkR5ztVtwzGbkHKeY5e7pUlFJ6B9Dd9m28JAbMkSvtaeRnVTtodatns5silC6m4C3i0TJmuK8H2ouLbAHUg8qzfY0hmvNqr5AuuwzeyYJytsSAdtdpNaO5mUIWTOEhiUbK3eaqYt+LwZWJ9snyOlcvOv3TTjfkLANHM+81S4ns/h77XO8tMDcCG46tlDkM0L6iASRG66mrFHchZAX2s6g5pOyxclYHM+HeIOmrbShECquUDYAiIn119TSlNw2mNi2umifD4K3btrbtrlRRCqCYA1+J8zzmuXbY/1rjX5Hsk+8fnSN+TEQR1PKqckytkSgcp+J8/OiEtiDqT7yahZiNkJ9Cv9TSS6VklTHqNPnQotiuIv9K6gnmdf4jXcwImJ94/rUN640EKgzRKgsADEcwDA84qEIca+UAbcy0xlXXxS3hGo56COegbmGwawrENMA+IkNHtKLn7zqSdT5EyRNOweFjxsPGxYk6BgGYnKzQM4AyxIMGYMRRlxgeXzFW9aRXXbGkeZ+JqUIep+JrL9u+0gw1nu0zC/cXwsI8C5gC09SJAjnryrD9mO2N7CuxbNeRolWc6EH2lJmDE+unStOLwk5w5L6GmHhpzhyX/AKexd0vTX1NBX0HQfCprWLDqtxFlXUODOsMAR8qiz5gSIg+f9qzPsZ9oFt2hH5E/nFKpVIG4Hx//AJpUNIuzHcZ7QaFE6RPSOdUzYtACLYJ6u2pJ9OVLinBLltc6ZnSJI/EPPT2h8I6VT235zp5V0fCLDOPLG7MmSUn1DQOfvAqJx1FRjEz+vpNdNzTSujy0Z62D3n1gD9fnRNohR0G2bz6HoZ0imWbfiloEfL48/wBa1p+y2CFx9AQiQT5nkPl8qxZcnG2a4Qs13AOH9zYE+2YLes6L7qtBbAY6b1DatE6S0etEdwZ9phHnvXMbcnbH6WhuEt5R3cOcgUZ31ziNDm5kGQZ1kSdwS+o71gEpmJYKwYHMwKsJEiCORIPIgkbaUOGfQMWJJZZtyFEHQkFpWfKRpuKjKQWpE0LlU3CSeQ/rQ7FGhu+5lB+1iW/d1PteW9OSwjs0OHZTlaLklT+60bHyNA77BKu4fd5RUV1gEfYaH6VV4dwXIyuAD4SWeGXUZtYG4J0J0ZDzgVZtXMRZw9p7TXlZCb8sFRntgKFuE+yDcJfwKSDbGkE0STbKdJGkS6tsDQsSrMdh4VALasQJ8vXkCa7w/DP7dwgvqAQCCRsS2uUyQGACrGg11mv4Vw5+6VcTle6pILCYYISEfUnxEeImBqx0FWa2epM/zH86JOtJFNXsJYHmN6GuGP15077rrOvxNdGFHU6/xGhdstUjN9sOy/3xFe2ct5FIAOzrvlJ5GZg7a+8YG12Ya0ty5i27q1buC2cuV3a4QGyKA0TlJMkwPOvYRaA5mZHNtiQOvnWZxnCZsY03hnXENbvWkRizJdNtLYJYAgjMF8QBGWZ0rZg8TKKUX0NGPxMoUvT7k3ZTtSuJV7a2hbFlBltA5mZBAXKTlHhiCI1zLrV3hkAUQZ0/tVNwDshawbMy3HuOVKhj4YGhOg6wOdWBwaglQND4gAsAEk59RoSSZ2nc68k53BzuHQXl4cvJ0JbwpUw4Mc5HvNKkUwLKTEYgBRHQVmOK8PtuSw8Dc42J6kbe/T15UbfxkkDJcIEZnCjQCBsSMxB003Bqx4lhrK4Y3LZzE7Mdx7vwkfrlXO8HHJGVwdGRuU20YnE2mEDLmA5p4veVBJHrHvrltAek9Om3vmPyque273Fyk9Z10/vVv3THVlz+bST8dxt1ruLxnHUxMMikrIG10kBek8h6nWvROxeHAwyttnJbblsJ9wn31mcB2Vu37ZKNlGntiQY5ZhqB8a3vZvBPbtIjESgCtG0gCYn31WbLGcFx3bNeLfmLC267Zh86mcrzJ+Bpr6HekxiNTuPrWe6GURPdHI/LlULL4iZEFmPPYsSNhRIB1DMfKpQmm9Dtl9AMvzmfUVG9zzPzo5l99JFqUyWisbXn8jTcMAojQDyEanU8qMtoTcaDA0+goi7pz35e6qS9QrAVujr9ame+sbH4U7E/7tutS2LZA1P6k1avoVobbxCdT8DTmdRtmn0NPCjek1HsHQO7bgTyjTmGB/pUGHXL4NgB4cqQoWdF6SPdpHnBDHz/AFJ/KlkVoDAMJDQQDqDKnXmCAQaGyyK4fWoc/iM5gAIGuhJOunUQBJ6kVPdzroMzHLOaJac40/CjeEmNQfDrmmpGyBHVcogsIH7xljodyZzeczV01sqxkCNm+FKpsDZYKJJ22+FKrTbRHoytxAF25Hfnlga+4waoO0S5UuZSQARpOhkc/PzpUq8/4ZtZVX92ZPFai2UPAllzOupHwq/Md4q5RExz/OlSrdm3loHEv20a3C4wpCKBAA68xrzrjY91dgI3n61ylT3JpHWUUEWOIs24X5/nRNrGEgaDkefl50qVHGToGUUSnGEMNB8/zpNjjp4V105/nXaVG5MDiiLFY4rIAXfnP51X3OMvmGi6gdfzrlKlykxsII5cxzBpEawY9IFdHFn19kx5f3rlKluck+oSiuxIcczAqY1G+v5xTbHEn8qVKr5Mrig5OIP5fCuHiDzy+FKlTeT7i+KI7uLMbD5+fn51y7xFwFIC6uq7cjv9KVKpGT5FSSoZ/tIpoqIBJOx3Ykk76knWaFw3F3fRgp100OnmJOhpUqU5yvqNUI8egrZ0ygABZgDTc66DSu0qVEpy7guK7H//2Q=="/>
          <p:cNvSpPr>
            <a:spLocks noChangeAspect="1" noChangeArrowheads="1"/>
          </p:cNvSpPr>
          <p:nvPr/>
        </p:nvSpPr>
        <p:spPr bwMode="auto">
          <a:xfrm>
            <a:off x="155575" y="-2803525"/>
            <a:ext cx="3867150" cy="584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2" name="AutoShape 4" descr="data:image/jpeg;base64,/9j/4AAQSkZJRgABAQAAAQABAAD/2wCEAAkGBxQTEhUUExMWFhUXGRgXGRcYGBsdHhoYGBoYHRocHBwaHCggGhomHBwXITEiJSkrLi4uGh8zODMsNygtLisBCgoKDg0OGxAQGywmHyQvLCwsLC0sNDQsLSwsLCwsLCwsLCwvLCwsLCwsLCwsLCwsLCwsLCwsLCwsLCwsLCwsLP/AABEIARQAtgMBIgACEQEDEQH/xAAcAAABBQEBAQAAAAAAAAAAAAAEAAIDBQYBBwj/xABJEAACAQIEAwUFBQYDBgQHAQABAhEAAwQSITEFQVEGEyJhcTKBkaGxBxRC0fAjUmJyweGCkvEVM1OissIlNHTSJENjc4Oz4hb/xAAaAQACAwEBAAAAAAAAAAAAAAACAwABBAUG/8QALxEAAgICAQIEBQQCAwEAAAAAAAECEQMhEjFRBCJBYRNxgaHBFCMy8JHRM7HxJP/aAAwDAQACEQMRAD8ALtdtsQntWrbLy3Uxy1kg/CtfwLi33i0LmUKSSCmbMRBjXQRO+1ecXTJXIuwMw0A9JDGNPjrTMJnCNdjIVMSjZW1PLkTPpWgwWetTTgKouy73mtlrtzMCYUFQCAOZI31+lXYNQhU3+BscTbui45UMzFWaQpKgDKCNBoNPfVwUrne0u9qbJo5lpyilnpZqhCQUzEWVdWRwGVgVYHYqwgj4VB37FsoSAPxsYHmANz66DzogGqCsbYdiviXKZYRmzSFYhWnnmUBtdddaTmoXQK+cLJfKtxs8BVQOVbKdDqYJEGCN8oFMu4hS4Adhkys0LKsHDgKWjlGYga+zyMGFtWK1iM+UopZGXMLgK5Y5btmM8iBHnTsPiAcqsCjsGItsVzQpAJ8DEEarsfxCu4fGJcnI4aDBHMR1G9VHarjQsqttYNx9TrGS3qGObdWbVARrqx1yxVpNhYsfxJcYl5hr6OCUZWAJU5SDBG4MbGpZql4beTEtbu27ZtpZBXVQCXgr3emhRAW95A0hhVwKjLyw4So7XMu/r/enEadPOo0cBsuaTA6TI0O3uqhZ2KcFpGo794IpZthHxJAA9SSBUIlslqn7S45rKKygmTlgGOUiTHkfjVhi8YluO8dVzaLJ1Y+Q3PuoHtGv7EnmrK3zg8xyJ51Gi6a2Zg46+x8IAkSdC3MjfpEcutKmXrwUyT1GvnH7wU8up9/JUJdsosPihqzEMx0100A202M08Noiakk5m/dga8ucxQlu8vcshAZzrmMaTEnqDudKWJYCe7JHhUTJHjO++0abUxsVWz0zht1bdi3qpGUGQwiTqdSes1Z4Y5oJESAYryjs5wzvMTbDrcZAVY5i2UKTAOhGhOkHQ617Dbt6zSpTrQ7Hj5bYQqAjUD4VGcKvT5USq1y4tDzY7ggf7ovkKZdwBGo1o+zb099NxN8WgWYwBr8P7VPiUrZTxJlOVps1y9xKywFzxAuwB1kcgCNdNIkDzpj3hmKxrOh5EdapeJx9zO8bT0D8QvxlEST/AHrMuqIQ6OcpJVbYUqiZCQuUKNcpEQTBjSOd3fxKO4mYGgjnvrtUGIw9tlBcyVZ9UOmjNAI2kCAfOaD9Tiu7Dp8KRnsNfi6ryBDZngNJ1/D4tPfNbPGcFt3kC3SzOJy3vCHEmY8Khcv8JBGgkHes5Y7N94D3d3xRIR1iegzA6E+lG8Exlz7riCzNmQOFJmQQnXnBrRDJGauLAhKeN30LzEZcPYhAAttPCpO8DQTuSTz3JNYXF9s8Srad2N/DE6ctZmffVHisbduGXdm9TQWJQ+HTkflTEhc5t7PV+znGvvFkMxRbhJBVTtB00JJ1FK9nF0kSoDquaBqrATy8gPcK877E/wDnbOkyT/0kzW/x4Ad1OksoSAxM7nbYAAmeUUE9MOHmQfxjObF3I+RwhZWkgAr4tSNhpHvqi4f2dt4vDWLmIv4i8ror921zwgkSR4QC0HSSZ0q+wtgvbQXDAiGRSCHQiMrs65jpvGX8872exeKtYYWbeCa53ZYBnui2pVmZlClxLkAgSNPOiTdaNuBy+G+Dpprsu/qzvaPs3hsPg7r2LCq9sK8yxJVXUsuYkkAiZrSYwd7YJylc9vNlO4LLIB8xVJdtcQxFq4l1cNYR1KZDmuMQwIILK0LpzEmrPCWLlq0qd53jqgQBz4Tl2JOXOCVgE69Y6yXQmaXkSnK5J97616mLtXAfroefoG/oKVTXbEM66kq0EeIwDtBKkEcpEbHbauUoz9Db2LfhXTkPpTrieVT2R4V9B9K64rns6BmuP4pkuYRU0z4hFPmuubT4fKtkgrz7tZfK4vAga5XZ49I/I1f3+1SqhOSGjqCBHXaqjlhD+TF5XtGlvYlLa5rjKigElmIAHqTtWYX7SuHtmyXS+UwSqmB01aBHnXgfbLtXdxtxgbjmxmlbZOkwBOnpoDtWftXSsgEgMIMGJG8HqJita6AUfX3DuN2Lqq6XAVbUE6A+U7T5Vn+1PEWdmQaIqsfUkET868Z7KcVFvDNdFwqyEq9vdbg0KiJ0JnQ8jWv7MdqBjLLKf94ARruQDO/MxWbxXLh7A5E60W3B7he0i/uufhNaC3pbk7xHuqm7L4JyVCiRBZj/ADHQesa++tjZ4aToYA86x4YSkrQuMHRk2XIP42H+UdfWg8Tifw+EAxA2Z38WYRzGVVM7wGrc38BbtIzHUgasdyax1q8L17xLsRynbaPMUcsfDTfUZHw03FyirLvs3g9Q5/Dr76u1wSjN4V8XtaDUnr1pvDh3apaue1kLlwhCGDBkyQjRByk8zEwYsSlbMePhGgoxSKluG2/+Hb/yD8qHvcItHe1aP+Bfyq6KUI9/xKFUvJZSy5SqZRrnOYRrAgSddoBIKmHopRw23bJNu1ZFwglQAqkxoeXs66mDvz2qywfDE8Ryg5jJnUDQCFB0VYGwjmdyanSzESczQAWgAnc8uQJMDz99G4ddKtXZNdgZMHl0CgD0rvc+Qo3LSyUWwddgBsN5LULYTyFWhUVwLU2TXYz2I4SpJJtoZMmevuFKr+5bmlVUwrXYrbI8K+g+lcdaVn2V9B9K45pDGGB47dzcQ8rVsAeran5NWW7a8XazZMCWclAemmprQcVuRj7wPOI/yr/Ssz9ouGV8MGDgG2waOs6fHWsaSlnSkZ83/IjzQHrUpX6VBNFYaTHrPrG1dcJHcNILCeUn/D+jW6+x/h3e4tmE5bayx5eKQB5kidPKsTiVyA9Tof16g16b9g2FP/xNzWPCnlpJ/rS8m4sNLdHs+DKIoVIAAgD3UQLtV5Tyqu4nxXuyLYPjYT6DX56H4UjnxQccfJ0gbtLxTO3coZAPiI69PdRnZjhQT9oRr+H86peF4EG5LcydZ8q2uHEAUrCuc+cjTnkscFCP1J3UEQQCDoQdiPMc6htYFFKlAUCJ3aqjMqBeQFsHJI5GJFTGuitphB1wK/syWuE25IJuPrP74BAfyzAxypLbVRlVQoGwAAA9wqUmmkVTIROaIwxodhU+GFRdS2ERUVx4p1+6qqWZgqjckgAepNV+JxBmAlxvGEOgXfdpciVHUT5TRAEGJ43aQTcupaGYqDcOTMV3y5ozDzGlGYfFBgCCCCJBBkEdQRvXjtzil+5icVcvIbiWWvMiswAtEA2gVDGIErIjUr1q9+yjiNx1u2SoFqzlyADUMzOWlvxE/wBBT54eMbNmTwvGDlfSr+p6dnpUy2NKVIMhXWh4V9B9KjunSosPaKqgRjlVTKMSxaRIh3aQQepIjSBpEitmUEqVkA5WiQTyMEiR5VmkhyMH2sw8YtH5XFj3r/otBNwlL8pcUMp3BHPkfI1fduVj7u3S5l/zAflQmGUZx61z8+ppoTnXmTPHe0HZG/hZJXPbEw6gkQDuelUa3iK+pVwaNIKiG5R7qq27CYAvmOFtk+mmvltXThmdbDUex4FwPs9icY0WbbNrq34R79q+h+w/ZlcDhltjVzDXD1eNY6CrbhvDrdhcltAixAAHSjlqOXIuqOh6y/HOEtda7c1DAA2/IrttyOo/xGtSLdMayaGUbDhk4O0YbA4gwAzQIQZuQ7wNDeYzwvrW14NicyZW0dPCw9Nj6HcVnU4AV2UQCy//AI3Mhv5lhSPQ1pcHbKgFozwAxA3I/pM/GgxJpj/ESjJaLClFNU05TWoxDcppl+4FUsZgdASd40Cgkn0ryvifZXi74m8UxDmGBDi69sMGkgKJgAbEDagb1rjthratcuguwRJvW2BY7DVjHvp6wRfSSNa8NFq1kietOLhOyqA/OWLJHKCMjE/zaDbXR2Gst4ZuuYzEiLYDSNAfBMLygjzmgeAYbEW7AXFXhevSWLACADsogCQOsc6sbLbVnenRmkq0RWbN0+LOz5VZAl5VXM6OYuSgEAx+5sAREmZLl0E5XGQyoEkQ7FS0IfxRDaQD4SYipOHgi2ghhAAhjLe88zRDqCIInWfeNj6iiFmS7R9lLWLbNca6pyC2TbYDMgcOFIZSPaAMiNqtOHcKS3aWyoIQLknMc0RA8YgyBsRty2FWOEtkLlbMSkLnfLNyFXx+EAazroNQdKnVRROTaq9DHkk48W9A+HsMpgtKBQACDnzDcly3iBEcpmdTOioljSoQDMW79zKNV2HL+9QF3D5gEliqudvCA+U7wxzEL1g+QFSWwcq/yj6UPftHJc8GeFLBZ9or4lGms5gNhNYr2aqM/wDaBibgw6NK+G6hPh5ajr5ipcIssDy3p/bfDF8LeEaiG/ykE/IGhuzf7S3bnmgn+vxrLmV0J8QuholxDwpBABEiROkmPlr76m++3BzHwp2LTVfSo8pp6tKhmNLirCFx9wjl8K599ufvDly5VAutSGwwkx+pBo7YVInXF3Ds4/yiu/ebh/H8hQgBH+oqe3MUSYLQ/wC8P+//AMorv3tgPaPwX8qYqmNvpXblho2NXslILW6375+Ap3et/wAT4qKCW6LaOzzlAkwCxgDUgKCT7hUfCeM4bFqTYuC5ljNoQRI6MAYPXy8qNJtWC4hN3EvmWWbw+KRADE5hBG5gaxtJU0Rbuufx/wDKKDWx4n0iWAkGZGRNx+HUkR5A86GwHaLDXLxsWrue4JkKrEDLuSwGWJ0md9N6tJsla0i1vlhHjJnT2RQlzEOJ8f8AyijMWdFgHRgar8TmaYHwoZaJFDrV64oJQlgQXKKFzFzEkZmCwRJjTXXmaJONMx3rDxBNbR9o9CBqP4hoOtBYBGUmQSIiPjRqkQAQfU/69KkZWiSVMgt4p1zMTDOxJAg7AKvKAcirIGkzvuSbF243/wAzf+BaGvINOXw5j1qaw8cjH686ie9sjWtE2MuugB7wmdPZG9dqLirZ0AE+1PLofOlQzk09FwSa2Z603hHoPpUmI3bUjQ6jcabjzrti4kKsqWKBws65dBmA6VM8SSdIkkny1ms9Ox7ZUdpbk4a8RztMfitBdjVm3Z/kE1bcQQPZZT4s1ognbMSm8cp3rN/ZtIJEGCdzzjf6io43/kqWJZFv02bXjJgpH7poUtIH65GpbrZ8z7jO6r6JlWfeQTSCiNqY1speVUOwdvWsemNvWMbjL4LPh7d1Ev29SVR10uKP4SNY5E+o2lkAHfpVT2UYfe+JgwQbloEHYgoQQRWjBSUrXp+UWpdX7flFnxLiFmxYOJZg1vKCuXXPm9kL1JrNdkVxB4ncOJJDvhu97oExbDXECpG0hRr5k1ZcM7IC3iQXuF8NZJuYawdRbuOZaeoX8Mzv1mXYe7/45d/9Gv8A+xadFQiml2Iqppb0R8Xe7ica2CsXGs2rSh791PbJb2ban8OhBn16QSP/APDYTXL3yv8A8Vb9zPPWSxE+6hOJ3TgcfcxbKxwuIRVuuoLG1cQABmG+SB8z0ANo3ajAhS5xlqN9HBP+UeInyio+Srh09inypcQXs1jr1vE3cDiH7xkQXbV06F7RIEN/ECYnnBqr7VdnLuGu/f8Ah+jjW7aAkMD7RCjdTuy+8QRVh2as3MTjbuPKNbtd2LFgOIZlmS5HIEzH83lQHajtHdxF37hw8lrhkXboMBAPaAYbR+JuWw1Ohxvn5e2+3uFHlz8vbfb3sAx3ay9xALhsBaKXLwm8+2QQFIzDlA1fplAEmtt2W7PWsDa7u3qxjPciC5/oo1gcvWScZxDsfe4ctvFYG4zvaX9sp/GN2IUbp1XcAAgyK1/ZrtBbxtoXLZhhAdJ1Rv6g8jz9ZFXlpR/b/j/ev4LzVx/b/j6979/wBWJPGb6yYGEQgTpOddY2mqjtels8QwaX7ht2GS9nPem2NFJWWBEeLKPfVnhXjjV//wBIn/WtAdrL1leJ4E4goLIS/m7yCvsmJnT2o98UMUua+X4BgvMvl+AjC8B4ZdbLaxJuNBOVMYzGBzhbkxV5g8Gli0LaZsqyfExY6kk6sSarE43wu2xNq9hEMRmUIDB3EgTVhgcZavoXs3RdAOUlWkAxMesEfGk5OXv9QHfrZL3m0c5+lGYegGsnfp5mp7cwMxP+Y0iLdlSSLE4cGlUFq5y1PvP50qba7CqZSZQyZTBUrBB1BBGoIOhBE6VBifAAquNVCogQsRlIDOANSoUiZB5dYMmHDlVkINp1LeHygL4j57edSWEIGjE6kyxnflpAAGmg6Vm6PZoexj29Ty/KvOey9y4huvaZs6ksq6+xAzAjbXL8hXo2GXKxWGgeIMxkHOzEqD/DEQdgVrAdn73c464pg6sh/wAxFSqTHYZeb6M9Is4tb+GS4kGIOnmIqAAx+h9areyfDWw5vJM23zPbPQHcHzB+oq3ZBC+n5Ub2JmlGVIblINSq0TAEmJIG8daaqUkEVVFWTZyTp9altWoOaBOxOkx61AiEnShMT2duXHdu8yF0e2WCSwS5kkAkwCuQZdCBmYkEmjjtgvRY8Qxws2nuHWBoJjMx0CydNSQKFxNzC2O7uNh0z3XtouW0uYFyNSY2AMnWdIEnSoMb2fe4Ar3ptjMVVkLt4nW4JZn1jKE29kkAiZB9/Bs/d/tP2ltzcDFQRJV1PhnQAOcupghZzRqxaAtiwmL+82bhfw23YqhRmUshCx4gQQ8kgxEHTlS4JwLD4RWXD2smaCxksTGwliTA6banrVbhuzhS1Zti8xFrI0ESDcCBGMSIU7hdgSZBBiieJ8Oa93cXBCc2XP4wyFXgEDMMpE9HMRV8q0mRXVBvFeKph0DvmMsqAKJJJI+gk+7STpQmC7OYa3eOIs2ylxpkqzBTm3BScsc4jfWhb/AyHDreGbvBeYFM03B3msF9LfjJCiIIUydQSeJ8L75FQvICspzCZJyxc0IGdcpjSPEdKilWkyJtIm+9zfdAi+FIZ/xT4SB/KQdNd0bpSLKW8SBvUKfrtQvCeDXLd9znvMrMzOWZCLhITIdBmBAzAwFHh5iKPfCGdFoJJraLiyIKkmbKeXhWprYA0VAo3gZR5bUJi7ZETNVmNe8bjW7ZYMlrvIVVL3CWKhVNwFQojxGCfGu3MU5N0HRefekIMENBKmCpgg6gwdDM0maRzHvrD8KvI73hca8124SrG3bMXHDXUZe7uIbarktqPFtlcFtJq37N8QS33tpgyjvVytl8ChwLarK+Bf2iXElfAW0madLC1ey3BRVmjtXY3FKi7GlKgUX3FORR2W8I15D6U4abGo7dvwr6D6U7JPOsts0aGs/jQ+KYddPZ1ysSw/wgA+Z615vxZSvEW10YhtI0zANp11Br0ZiA4GYghZKxoQxgSevhaB61g+2oVMXZfXVRIg/gMb+hFMXSn2Cw6yL5mj7McQvbFC6F2UOOQOkkfhGnmNKvUzR7W3p+VVvCMYmGw4ZzuAB5s36JNCHjTLO0b+QXr5zsB60CyJLZeVcpOkaG2x6j4VIzxG2pj60BgMalxAyyARMEGdaOEeHXmOvnR2IaPO/tZxDd/at5jkFoPlBgZizCSBuYUDyqvwv2f4q5hhiUNooUNwLnIaACdisTp1oz7Wv/ADdqP+Av/Xcof/ZfExgRdF5zhe7zZFvERa5ysjSJkdJrtYtYo00vmdCFrDDi0r7lj9lPG7xxIwzOz2nViAxnIVEgrOwgERtqKz9vEv8A7V7zMc/3uM06x3uWP5cvhjaNK0n2PY20uIa2bQ71kJF2TMAglMp0E7yP3ayjuE4iWYwFxZLE8gt6TPpRKK+JLXoEor401XoerfaLeZOH4gqSp/ZrI6PcthviCRWW+xdj3uISYXIrRyzBomOsaVpvtRuKOH3vEPG1oJ/FFy22nXwqT7qzH2MD9viD/wDTUfFv7Gs2Nf8Azy+f+jLjS/TSfy/BmOyuJc8RsuWOd70O3Ng5hgeor2hpBjNXiPZIgY7DEkAd8sk8vFXtZa2WEXUJJ0AYUPjo+aNL0D8WkpL5Hln2o4l2xmQuSiW0yrOgJkkxtJnfyHSu8P8As4xN21burdw4W4quAzsCAwBE+DeovtPEY9v/ALdv6UXw/wCzG7es27wvWQLiK4BDSAwBg6b61qi1HDHdfQcmoYYu0vpZreyvAbmDsvbu3A5LSApYqogbSBvvtVtew9q5AuWw4UypbcTpIO4nbTlQ3CuEPhsPbsli+Ue1PUkwATsJgeQFFIhJ6eUiuPlm3NswyfJtsnFi0mXKirkUKuVQMqD8IgaL5DSqr/ZrZe5zp3Qhc4B7w2lbMLX7vln6HadatLgjTLyJ3qDJ0HzqubQFWPxlxguZG1J1+f8AalTgPBEc53FcpbTCTRywngX0H0qK74VZoMAEkKCSY5ADUnyp2EuNFsZSAVk5isrpoIWcxPkdufKprdjYuQzgEZlBVdTJhCxjkJknTeicCuQPZDCZYmTMGPCIHhEdI89ZPOs7iLC4y+2cZrVnYcmb1G45n3VqzZkEbTI9N/Ksrdd8JcNp5Nq6CFuLoyHXTaOutXG6stVZQdq+JzdW2UKIoIXz5+72dKHw9wmw6tmPgEEnUwTGvlpVV9oF9heTbQNcgA6kwDmk6nKI9NqXZ/GGe7MxlLLuRAEweh3FJyQfHkjQmro2WExZW8gXQKMscoH9gf0K3NrlXm3BkLPdbf2VHlMH6lv8tek4M6gTz6CiwsRlRmO3XYu7jLlu7aZAVTIyuSNAxIIIU/vGR6Vo+HcIyYVcIzSO5NpjG8rBMe815ZYa02Fxd67jLiYlLp7pBeIL6j8E5iJJ1G0eVX3am5ddeDriLly33oi8cxQ6mwCzdGgkydpNdaWObUYXpf6sbKE2lBvSv09r+oV2O7BX8LilvXLlsqgYDKWJbMpXUFRl3nc/1ojtb9nX3m616w6pcbV0cHKzfvAiSpPPQzvpQvZVzbx2OsYfEXL2GSwzBy+cK4VSIYaSCXGm+Xyqk7L4DCXsOtzE8SuWbpZgU+8KugOh8euvWjfPlz5dvTuE5ZOfPl6L07+w9PsuxhIDPZAGxzsYHkMny0rfdlezaYG2UUlnYgu5EZiNgByUawPM1SfaP3lw4TBWnYNdYknMZK21gZo33J9VofA8Ra92fuuXJe2rWyZ10YRJ39gqKCcsmSCt6b6AznkyY1bVN9PyVmM+yq9nbu7tooScubMCBqQCApEjrNQD7KcRpN2wB1GckegyCT76MwWIuY84HB27jhLNq3exDhjMgCFkHcAgerfw1b4S8543i1ztAw2gkwIWyRA23J+J60x5Mq1fp2DebNFU2tLt9CHtj2EuYq8t23dUHIqMLmbUpIzSAdxGkcvOs+PspxBOtyxPq/8A7Kj7EcadcLjbLu0thr960xJnOlts+UzM7Np+6aIuYy6eGcOsrcdfvF64jMCZyLdKhZ3jxDT+EDarXxoeW1r2CTzQ8lrWun1NX2R7K3MFbuJcuBs5BVVnKsAzExqZE6chV0tmDrWf4X2WfCY79gzHBm2c6s4MXNfw7zOUzHNh5VqRhVmSoHl0PrWDMuU+XWzHklbu7sbfSSsdG/7aGuWDI10oy9hUjRR8J+tC4myqiSBAEkx03NJkgIsVy0RXadZtiNfXYUqnEuwSw4yrr+H+npUpfXfTpBpmGQALpyH0FUPbbjxw6BbX++uTBOoRRu0czyA/KootukElbpF8MYltc1xwoE+1pz+e9ZbtR2lw13u8jM2RpPhIkCNs0ee9YG5xG4x/a3GuH95t/kIimO81qhhSWzTHw0XuRH2j4rbxOIDqGAWVKNAJjcaEiKJ4aU7tWDHVcp02IhtY2mqvh0feCpjK4aTzAgMY6SVAPlPU09bBtKqnUkBmyyYB9mfKGOnmOtY80V/FAx02b/s3i0KHYM7DTf8AEWM+QBIrf4O4sjXnXlnZ3JnVlIBZi0DplRcoB5ZifjXp2HWAOsD4xSsNpsDMeW8Pv4IYLGi+EOILv3MqS8wMsMBoM2+vWrLiFlmXglvEAtmZgyvzRrlnKDz9ggV6KuFtEz3SZt5yLM9ZjepLttSysygldVJAJU+ROo91dR+K3aX39qCfiN3X39q0Yrg1tcPxXH4e14LJw7sLYJjNktGYP8zx5Gqbshj+EphFXGKhv5mkm1cbwz4dVUjavTwVDlsq94RGbKM2XpmiY8qjbC2Z/wBza1APsL1byqv1Kap36evYH413d+nR9tGMxou4vjM4S4iHDWFKuy5l8ag6DqRej/D5VWcOZrGF4xg7hBZIfTQHxBWIHIEd2a9Ls5QxYIoZolgACQNpIEmOVcNpCX/ZoS4hzlEsI0DGPEPI1F4lJVXb7FfG1xrWvs7/ANnl/D8MeG/cMerFrV5ct/yzyYAGsZdR52/OtDhn/wDHcYRrOG/7bFax1RkClFZBEKVBXTaBEafKn3SJzBVzmFLACSs6AncgdKkvE8rbW6ouedybbW2mvvr/AAeRYbAluELfT27N26CRztXlRHHpqPcWoq9KcN4Xfg5LN+6WjXe8WH/QR6xXouHQBcgRQhmVCgAzvI86KS0uTJkXJEZMoyx0yxEVF4u/T1v6dg34j29b/wC9fcwHC2wv+2kfB+K2yXGZpaDcZXZ4LdAV0r0Y3zzX5ig7eHVSuW2q5ZC5VAyg7xA0nnG9EKhmk5MnNqvTQjJJSr2Rx8RBIidJ393Sq3tDxhbFgu6+0VtqCwElyBpI5AlvRTRlwZSW10DTAJMDLsAJJ9AawX2j8QZ7+Ew6r4Zt3oYMDmZmVQQYIMDbQiarDBzlRMcOcqPQrisCTA+P9qVcx98q3+6uXJJ1TJpEbhnB1k7TtrGkqg4i7K+zfASSx0A6bx6V5P2h4p3l92OYjYbnb085rd9o8eLViJ8TAQI67/KvNz8ec/rnTPDxe5G3BDfIFvgMJU7UrF2R5kAj+gruLAUFuZEevSq+1vOx2kdPy9ae2Nk6YRisKNbik6x8GEVJgL5BkrlY5Z5KVETPOeZAgaeenLV+AVIkGeW0+R3HpUmFt5ipgnLMb89CCOv1oJY1IBwTdo2HYPhy37z3mb/dsYAgAyIWQPZjePSvQ7dwdTp+uYqn7J4JbdktGXOZ6CBz+pq1CAk766iBWKS4ukZ5bbDLV71HvqJb7MxHIEj4Gkix1/ynl61EjQ50IBzGduRO+v0qb0gKWw42if8AU7U67hyBMg8uf51WpxAHMRyWZz6HxKvtFJA16b1Nd4jow3KhJgzq8c4EiCCD586ZxQGyfuyI1+tMuEjXnIFRviokjMVDhAdP45BH7wyj3EHnT7lyfwncH4f6ULVFo4vv99OIMRoY2phYz7J+X51G98/ut8vzqiyZ1HQfAU4e74CoFuHofiKcL/QHofWpZKE/WFOpGw/KkQFYTHiOUeHcwTrA0AAJJ8q6jmD4DuTuNabhr2rEZ4EJl0ChkLZiOZJkA/yDzm0kUx+GwsFWcI1wKFNzIBOskAalVnlJ2EzE15BxXgPEO9a82HvyWLAr4yDMjVCSI8q9ga9t4TrqNRqKhfFNrCmf5hT8XiPhNtIbiyPG9JDRaPd288F8q5jAEtlGYxEb0qifEndlj3ilWZyTYFM8o4xxM3mBZieQU7COQ6GhbazHOmcTwRS61omXDZCV18Q1Uj5fSrHGcJu2QDdGVmUHQ7AzHvjet/JJaNssscaMzjcRmbmANB/ccqZb9369dadf9shvUHqKfh0nb+lRb2LhctkyD9f6mrvhFsFlBOkiT5c6At4RonT6fQ1ZcJtZmVREkgddyKNGmKo9aAHdMANApHuApqtykwaktpmUgyBtAP51GLIGkt8a5j7nOJ8Pf9TXL7HcT6jlUuGSeo9CaiyeZ5jc9avdA6sgEmMxJ5a9J+kxTjhhnbRjGXb00HyOlPtAE7nQ9TQ2PRTObPqQZUA+yGGssI9qee1RPuWwnDlJMg+15+10P8W/nrU+bxAZSJ2EbnoPPyqsS4c0w3tA+1rATJv+9GvrrUtmzly5c8Bw5J09kEQBJ6nWelGmmC0wzvNIGxmPdqflUbXJiBMzHnG/woAsfDOfMveEsD7RdAobybSTHPXnXMpOVoIhbgaAGBZwRIRoXfUjbeOlS4slMt7R0iIOnzNQ5BLdcx+YFV+EMaAseeoC68/CpIA/UUSk6nX4maFyQVB9tZA051Fh7hKSXzyXGaI2dhlj+H2f8NctgxJZuXPqf9KgdlUkNcUNmhQLhBIeSsrPtEh9t8pPWDT0LrY++3sn+cf9FMQzrFR5jl0t3Pay+JgCBpL+37Plv5UHeuwTmzIAwUFnEOToMpDHc6AGDPKg9QwrHzln+Ku0IZ8x8aVA9sNaK7s/2TFu5390G5cJLk6ZQSxYEDqJG/SrHtNhu8tQUM+6r3AJ4V9Nuu29d4laBTWAOp0Hzp6TuxU5X1PnvjmGygyNVPPpWx7HfZ1fxCLdusLNtgGUHVmB55RAAI6mfKrJuHgYkkZCJyuSpcAkg7LqG0ncRXpXDLwyICDJ8HsOoLAfxDQdCdD1NaYdCRyuC8pQYf7N8IFgtdPmCo+WU1FhuwCWLouWrhKjXK6jMD5MIn4Vpjx3CqJOKw4Guvepy3G++hoSz2twVxsqXwxJIBghSQASAzAA6MOfOmcW0D+on3ILVwKuoJ9w/OnJrPhb/l/OmXQCWjaTHz6UThl6mB9Sf1Fc9LdBvucw7MPwHfy/OkQQfZgkmJI1kn+1S4UOSjtNvQzaBQjWYzNlmQOSkCZ9oa14/jOKNdvNjLiEXrFxVvW5MG2xZfDJ8DDVCBpLAwNa04vD/E9egzDieVv+/I9X0UwVj3iosUI3gbfraq7sZdZsIC794EcqlydXtiCpPMMJKkHUFaPxa5tuUf8AdWfLDhcQWqlRDbQTvRwXSI/0oazaJ26CiAYBB31+lLgiSA7sEnUfr3VLYtaafWojahifU0StojWqS30LfQaXA0gzvy/OpWXQQu/mNfnUQTWpr2JyI5XxMkMw18I0k9JCnNlkEiNswNNirFt0SmcplYGhJkciCflQFoExdABz5Sc4AZbWQwiwJBDHMQZ1ZhppBuEa6SDc0GVgVAAhpWNmIYECRB01EmdJrg0o2qBTsCw11biqUysGAYMpkMCNCCBEEa0NcZQSTEbnpA11ke/3UYyQ0hiDlygbrMyGK9RJ2ImdZgRXPYJgs0+GGAUBWkakgyduWaOs0tho7ggSizDnKssNAxgSwHKd4rtS20ka/o0qsh3CWTkUNccgoFIU5BPNgR41PL2/nSx91bau8CWiSYk5dFk7mOVPt3AtsSDsOa/+6sX2p4v3n7JZA57fDQ0UU5OkDJpbMlx7ib4hmytcIEEhWOkdVBBga66jWj7fGc1pbb3b0hYDBjBA9kMpYKRykQf5qqGsS6gMQFJyuJzL7xrE6x1J607EWMpgMTOrQAAdTBjlpHlqa7OPFxikZXNM0CcctIVU2gwAgNlXmIO4kaE6gyZovDXVuADKDbzNrqzDwpA1BnQRB18+VZBrpBkR5ztVtwzGbkHKeY5e7pUlFJ6B9Dd9m28JAbMkSvtaeRnVTtodatns5silC6m4C3i0TJmuK8H2ouLbAHUg8qzfY0hmvNqr5AuuwzeyYJytsSAdtdpNaO5mUIWTOEhiUbK3eaqYt+LwZWJ9snyOlcvOv3TTjfkLANHM+81S4ns/h77XO8tMDcCG46tlDkM0L6iASRG66mrFHchZAX2s6g5pOyxclYHM+HeIOmrbShECquUDYAiIn119TSlNw2mNi2umifD4K3btrbtrlRRCqCYA1+J8zzmuXbY/1rjX5Hsk+8fnSN+TEQR1PKqckytkSgcp+J8/OiEtiDqT7yahZiNkJ9Cv9TSS6VklTHqNPnQotiuIv9K6gnmdf4jXcwImJ94/rUN640EKgzRKgsADEcwDA84qEIca+UAbcy0xlXXxS3hGo56COegbmGwawrENMA+IkNHtKLn7zqSdT5EyRNOweFjxsPGxYk6BgGYnKzQM4AyxIMGYMRRlxgeXzFW9aRXXbGkeZ+JqUIep+JrL9u+0gw1nu0zC/cXwsI8C5gC09SJAjnryrD9mO2N7CuxbNeRolWc6EH2lJmDE+unStOLwk5w5L6GmHhpzhyX/AKexd0vTX1NBX0HQfCprWLDqtxFlXUODOsMAR8qiz5gSIg+f9qzPsZ9oFt2hH5E/nFKpVIG4Hx//AJpUNIuzHcZ7QaFE6RPSOdUzYtACLYJ6u2pJ9OVLinBLltc6ZnSJI/EPPT2h8I6VT235zp5V0fCLDOPLG7MmSUn1DQOfvAqJx1FRjEz+vpNdNzTSujy0Z62D3n1gD9fnRNohR0G2bz6HoZ0imWbfiloEfL48/wBa1p+y2CFx9AQiQT5nkPl8qxZcnG2a4Qs13AOH9zYE+2YLes6L7qtBbAY6b1DatE6S0etEdwZ9phHnvXMbcnbH6WhuEt5R3cOcgUZ31ziNDm5kGQZ1kSdwS+o71gEpmJYKwYHMwKsJEiCORIPIgkbaUOGfQMWJJZZtyFEHQkFpWfKRpuKjKQWpE0LlU3CSeQ/rQ7FGhu+5lB+1iW/d1PteW9OSwjs0OHZTlaLklT+60bHyNA77BKu4fd5RUV1gEfYaH6VV4dwXIyuAD4SWeGXUZtYG4J0J0ZDzgVZtXMRZw9p7TXlZCb8sFRntgKFuE+yDcJfwKSDbGkE0STbKdJGkS6tsDQsSrMdh4VALasQJ8vXkCa7w/DP7dwgvqAQCCRsS2uUyQGACrGg11mv4Vw5+6VcTle6pILCYYISEfUnxEeImBqx0FWa2epM/zH86JOtJFNXsJYHmN6GuGP15077rrOvxNdGFHU6/xGhdstUjN9sOy/3xFe2ct5FIAOzrvlJ5GZg7a+8YG12Ya0ty5i27q1buC2cuV3a4QGyKA0TlJMkwPOvYRaA5mZHNtiQOvnWZxnCZsY03hnXENbvWkRizJdNtLYJYAgjMF8QBGWZ0rZg8TKKUX0NGPxMoUvT7k3ZTtSuJV7a2hbFlBltA5mZBAXKTlHhiCI1zLrV3hkAUQZ0/tVNwDshawbMy3HuOVKhj4YGhOg6wOdWBwaglQND4gAsAEk59RoSSZ2nc68k53BzuHQXl4cvJ0JbwpUw4Mc5HvNKkUwLKTEYgBRHQVmOK8PtuSw8Dc42J6kbe/T15UbfxkkDJcIEZnCjQCBsSMxB003Bqx4lhrK4Y3LZzE7Mdx7vwkfrlXO8HHJGVwdGRuU20YnE2mEDLmA5p4veVBJHrHvrltAek9Om3vmPyque273Fyk9Z10/vVv3THVlz+bST8dxt1ruLxnHUxMMikrIG10kBek8h6nWvROxeHAwyttnJbblsJ9wn31mcB2Vu37ZKNlGntiQY5ZhqB8a3vZvBPbtIjESgCtG0gCYn31WbLGcFx3bNeLfmLC267Zh86mcrzJ+Bpr6HekxiNTuPrWe6GURPdHI/LlULL4iZEFmPPYsSNhRIB1DMfKpQmm9Dtl9AMvzmfUVG9zzPzo5l99JFqUyWisbXn8jTcMAojQDyEanU8qMtoTcaDA0+goi7pz35e6qS9QrAVujr9ame+sbH4U7E/7tutS2LZA1P6k1avoVobbxCdT8DTmdRtmn0NPCjek1HsHQO7bgTyjTmGB/pUGHXL4NgB4cqQoWdF6SPdpHnBDHz/AFJ/KlkVoDAMJDQQDqDKnXmCAQaGyyK4fWoc/iM5gAIGuhJOunUQBJ6kVPdzroMzHLOaJac40/CjeEmNQfDrmmpGyBHVcogsIH7xljodyZzeczV01sqxkCNm+FKpsDZYKJJ22+FKrTbRHoytxAF25Hfnlga+4waoO0S5UuZSQARpOhkc/PzpUq8/4ZtZVX92ZPFai2UPAllzOupHwq/Md4q5RExz/OlSrdm3loHEv20a3C4wpCKBAA68xrzrjY91dgI3n61ylT3JpHWUUEWOIs24X5/nRNrGEgaDkefl50qVHGToGUUSnGEMNB8/zpNjjp4V105/nXaVG5MDiiLFY4rIAXfnP51X3OMvmGi6gdfzrlKlykxsII5cxzBpEawY9IFdHFn19kx5f3rlKluck+oSiuxIcczAqY1G+v5xTbHEn8qVKr5Mrig5OIP5fCuHiDzy+FKlTeT7i+KI7uLMbD5+fn51y7xFwFIC6uq7cjv9KVKpGT5FSSoZ/tIpoqIBJOx3Ykk76knWaFw3F3fRgp100OnmJOhpUqU5yvqNUI8egrZ0ygABZgDTc66DSu0qVEpy7guK7H//2Q=="/>
          <p:cNvSpPr>
            <a:spLocks noChangeAspect="1" noChangeArrowheads="1"/>
          </p:cNvSpPr>
          <p:nvPr/>
        </p:nvSpPr>
        <p:spPr bwMode="auto">
          <a:xfrm>
            <a:off x="155575" y="-2803525"/>
            <a:ext cx="3867150" cy="584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574" name="Picture 6" descr="Review: Moxie and the Art of Rule Breaking"/>
          <p:cNvPicPr>
            <a:picLocks noChangeAspect="1" noChangeArrowheads="1"/>
          </p:cNvPicPr>
          <p:nvPr/>
        </p:nvPicPr>
        <p:blipFill>
          <a:blip r:embed="rId3" cstate="print"/>
          <a:srcRect/>
          <a:stretch>
            <a:fillRect/>
          </a:stretch>
        </p:blipFill>
        <p:spPr bwMode="auto">
          <a:xfrm>
            <a:off x="838200" y="2057400"/>
            <a:ext cx="2762250" cy="4178563"/>
          </a:xfrm>
          <a:prstGeom prst="rect">
            <a:avLst/>
          </a:prstGeom>
          <a:noFill/>
        </p:spPr>
      </p:pic>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343400" cy="400110"/>
          </a:xfrm>
          <a:prstGeom prst="rect">
            <a:avLst/>
          </a:prstGeom>
          <a:noFill/>
        </p:spPr>
        <p:txBody>
          <a:bodyPr wrap="square" rtlCol="0">
            <a:spAutoFit/>
          </a:bodyPr>
          <a:lstStyle/>
          <a:p>
            <a:pPr algn="ctr"/>
            <a:r>
              <a:rPr lang="en-US" sz="2000" dirty="0" smtClean="0">
                <a:solidFill>
                  <a:schemeClr val="accent6">
                    <a:lumMod val="50000"/>
                  </a:schemeClr>
                </a:solidFill>
                <a:latin typeface="Berlin Sans FB" pitchFamily="34" charset="0"/>
              </a:rPr>
              <a:t>Escape from Mr. </a:t>
            </a:r>
            <a:r>
              <a:rPr lang="en-US" sz="2000" dirty="0" err="1" smtClean="0">
                <a:solidFill>
                  <a:schemeClr val="accent6">
                    <a:lumMod val="50000"/>
                  </a:schemeClr>
                </a:solidFill>
                <a:latin typeface="Berlin Sans FB" pitchFamily="34" charset="0"/>
              </a:rPr>
              <a:t>Lemoncello’s</a:t>
            </a:r>
            <a:r>
              <a:rPr lang="en-US" sz="2000" dirty="0" smtClean="0">
                <a:solidFill>
                  <a:schemeClr val="accent6">
                    <a:lumMod val="50000"/>
                  </a:schemeClr>
                </a:solidFill>
                <a:latin typeface="Berlin Sans FB" pitchFamily="34" charset="0"/>
              </a:rPr>
              <a:t> Library</a:t>
            </a:r>
            <a:endParaRPr lang="en-US" sz="2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Ellen </a:t>
            </a:r>
            <a:r>
              <a:rPr lang="en-US" sz="3200" dirty="0" err="1" smtClean="0">
                <a:solidFill>
                  <a:srgbClr val="713605"/>
                </a:solidFill>
                <a:latin typeface="Berlin Sans FB" pitchFamily="34" charset="0"/>
                <a:cs typeface="Estrangelo Edessa" pitchFamily="66" charset="0"/>
              </a:rPr>
              <a:t>Raskin</a:t>
            </a: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Libraries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Clue oriented mysteries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Slightly goofy, almost fantasy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7410" name="Picture 2" descr="160548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57400"/>
            <a:ext cx="2776538"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Hold Fast</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Inner city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Libraries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Strong families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Social action</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5842" name="Picture 2" descr="158154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28812"/>
            <a:ext cx="2971800" cy="4524375"/>
          </a:xfrm>
          <a:prstGeom prst="rect">
            <a:avLst/>
          </a:prstGeom>
          <a:noFill/>
          <a:extLst>
            <a:ext uri="{909E8E84-426E-40DD-AFC4-6F175D3DCCD1}">
              <a14:hiddenFill xmlns:a14="http://schemas.microsoft.com/office/drawing/2010/main" xmlns="">
                <a:solidFill>
                  <a:srgbClr val="FFFFFF"/>
                </a:solidFill>
              </a14:hiddenFill>
            </a:ext>
          </a:extLst>
        </p:spPr>
      </p:pic>
      <p:pic>
        <p:nvPicPr>
          <p:cNvPr id="35844" name="Picture 4" descr="The Newbery Med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82261" y="5136090"/>
            <a:ext cx="1643207" cy="1646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19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Jewel Thieves Series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a:solidFill>
                  <a:srgbClr val="713605"/>
                </a:solidFill>
                <a:latin typeface="Berlin Sans FB" pitchFamily="34" charset="0"/>
                <a:cs typeface="Estrangelo Edessa" pitchFamily="66" charset="0"/>
              </a:rPr>
              <a:t>Candy Apple </a:t>
            </a:r>
            <a:r>
              <a:rPr lang="en-US" sz="3200" dirty="0" smtClean="0">
                <a:solidFill>
                  <a:srgbClr val="713605"/>
                </a:solidFill>
                <a:latin typeface="Berlin Sans FB" pitchFamily="34" charset="0"/>
                <a:cs typeface="Estrangelo Edessa" pitchFamily="66" charset="0"/>
              </a:rPr>
              <a:t>Books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Ensemble casts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Travel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Quiz Bowl</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0242" name="Picture 2" descr="https://d202m5krfqbpi5.cloudfront.net/books/1358266273l/1610097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90724"/>
            <a:ext cx="3028950" cy="44005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26" name="Picture 2" descr="https://lh6.googleusercontent.com/-_HP3OH_Qm2s/AAAAAAAAAAI/AAAAAAAAAGw/-ecj4zlDvh4/s120-c/photo.jpg"/>
          <p:cNvPicPr>
            <a:picLocks noChangeAspect="1" noChangeArrowheads="1"/>
          </p:cNvPicPr>
          <p:nvPr/>
        </p:nvPicPr>
        <p:blipFill>
          <a:blip r:embed="rId4" cstate="print"/>
          <a:srcRect/>
          <a:stretch>
            <a:fillRect/>
          </a:stretch>
        </p:blipFill>
        <p:spPr bwMode="auto">
          <a:xfrm>
            <a:off x="7315200" y="5181600"/>
            <a:ext cx="1143000" cy="1143001"/>
          </a:xfrm>
          <a:prstGeom prst="rect">
            <a:avLst/>
          </a:prstGeom>
          <a:noFill/>
        </p:spPr>
      </p:pic>
    </p:spTree>
    <p:extLst>
      <p:ext uri="{BB962C8B-B14F-4D97-AF65-F5344CB8AC3E}">
        <p14:creationId xmlns:p14="http://schemas.microsoft.com/office/powerpoint/2010/main" xmlns="" val="409730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122884" name="AutoShape 4" descr="data:image/jpeg;base64,/9j/4AAQSkZJRgABAQAAAQABAAD/2wCEAAkGBhMSERUUExQWFRQWGRcaGBcXGBgYHBsYGhcXFxcYFxQYHCYfGBokGhQXHy8gJCcpLCwsFx4xNTAqNSYrLCkBCQoKDgwOGg8PGi8kHyUtLCksLCwsLCwsLCosLCwsLDQsLCwsLCwsLCwsLCwsLCwsLCwsLCwsLCwsLCwsLCwsLP/AABEIALEBHAMBIgACEQEDEQH/xAAcAAACAgMBAQAAAAAAAAAAAAAFBgMEAAIHAQj/xABCEAABAwIEAwUFBgQFAgcAAAABAgMRAAQFEiExBkFREyJhcYEykaGx8AcjQlLB0RQzNHIVYoLh8XOyFjV0g6Kzwv/EABkBAAMBAQEAAAAAAAAAAAAAAAIDBAEABf/EACsRAAICAgIBAwQBBAMAAAAAAAECABEDIRIxQQQTIjJRcYFhUpGx0TNCof/aAAwDAQACEQMRAD8AsXjKAnQxSdjiFAHcjqKN3V+le5I6VUtbJzcnMk14mL4CzPeyXkPFYn2uIqQdzHjTGjiZWQCYFSYlwsVglKYNDhgy0phSdRTyyNEKGU1G22tgpCVKMg0D4kt1JUCB3fCqWGcSuMrCFCU/pTHiOOW5QD7XgKRwZGvuOLJkWuors8QdmmKpuXhdWFJBnpROLdwzk0olhds3nlKcoFOZ1QcqkwxFzxuBmXFJUMwJSYC0zEp5iaKPYc6lIDXfaOqVDmPEdeRHWvMaw5QGYTE0WsL1lLadcik6knbb8Sfo0HugixG+wV0T+5thYkBLhjTnQvGrtKF5Ur0HLSY51HnefHaLcDSFTk0gkakK55QeW5od/hRifanc86NaMUf4lpN00SO4pfQkwJ8k8t6sLYdUdNZMwNANAI8tKscNWjBSrtNwauYpjaG9GU6xSHb5cFFmGGNWdSp/jDjCQkpAA5VQvsSKxOUa1HfXJWkKXv0qBthTkTonoD8xVKqALMWWYmhMTiKtgJ8KtWl+5qBlT6TULtuWyNNDAnpRf+ASiHY07oUPMwD/APIVvIeJvAnuUE4ct4GSmU76Qdp0O/MURtcKeKZ7VYgxopQj3GrxAQrMkSkjveEbEe+Kt2T4zHKZB1ynTpNKdzGqgEqMYVcokJeSpJgwtMkeSp91b4TcrKst0jKqZS4IKfIkbdPSrq8wPd57pPkf0E1rfIKmjkkLSJjUn4cuXpSQxPiMYTbErNCxsJ/4267j30sX+CzsQD47H9qvYBi/akoWClSd/DqSPn6VNesqkg+n6GnA8TRiioIiiq0Wg6g6Vcwy3mTV7+I1hUVF/C7lCo8DtTzsSV0uarssygdYqW5QkJir4UkIHXnQ/t0mQaERvFQKEHBLcknWtGGSo5Ug71ZFgFeyNOtGrAIaykxuMx3rmcDqLCUflD/CPBwAl0SdxTd/gjW0CRQq44tZabCka0sYvxk6DnSYzA0iuU6z+JPxI+ll3MgSE7gCg+JccrcB7NOUaCruE4oktKcc1J6ih+Hlp0qK0iJ5UIA/7CUhudUZWuOIX5ShOgAk1atuJVxrPxr2/wAIklbQMxXuGMOhvvNyZNbaVqMAN1FteKiBnGtE3ceCEJKDI99e3vBKwFEqFCUYb2QhWtMKq/mLV2UfIR5wjEytvMmDptUX8ehebMkDzpSsL1xpcJ2VypiubHOjXunfelHHxMA5CevEgvLdoJzQJPPwqokMJR3RPWauIwA3DXdXCk0GusN7HuESetMVh0TDp7uoWs20vCECDypjwjhQoIK1T4Un8O4iELyq0janhGNleo2FTZSy6lA+WxNsXtkhsiNBSWu1FwpQbAASYknfyFX8e4rXlKECSrSf1pYYacSQpB2HLmevma7FhP1Tmy8RxMK4nYLSEhStNq2wmzlcZtBW1vfrdSM6duVasqUFFXsjxqxAwXiZK/HlyE9u7MJdITz8as3FyhtBShvvke0qND1oZaYsO2J0+H7VbuXe2zHSB5/AiuKX3MVgOpphGFpcUCvvE7z+lFnsFbbUYnLBPl7uVQYccqSBGnKQI99SKullMfnUNeUfCNvClMSTHIABKj1kVMZtSZn0mitlbB1nKrZQM8yNN/l8K37DuzAy8wI+U1TazoJIPd5nnHKfKsLTQIPQ+42vslSCNJ6jUz7hRJViQQpBg/X6VTxG7KnEHmJHpBonhkkjkNfjp8jS3atxirDti8FJ+8EHkfPXU+R+uXt7a9w5dP28auW1jmSPAQPQRNbjD1QRB+fkfChQ+Yp6nMbfEwzc5ogjQzHe+O9NV062tCVgZUnT+1R2j/Kdo91UOLeEyRnCYWNSRp8IoXw3cF1Dlq4ZCgQCfgfMGKpcAgOv7gYyQeB/UjxJHezCqttdQelT4PcheazeOV1BUEqPLXSeqT9eFXF8OctjldEEkxrMgRqD01qla6iH+4hWybzyAZPKfjVJ2xlUitMCuspmdvo/XhRJkykqMa6jxoCeJnEirgpVqs6BXOrduypWmUn5VA1dK7X2dBvTEziKSDAy+FIyPXQhJi9zZNCBXGCEwT5Vq2gqhJ2FXlk6SNBMmrOEvJC5VASTQs9LcWuMsYPdJUnKNIPSKqPBbQkJHnT7iOEIebzswFD4+dJF6FypCzCulHjYNqF8lPUvYfxSpCe+jUVOOLDybNL9swuTpuKiNu8fCi9lDG+68acVbdSJzlWm1Lz6CUFSvaroCkJCSDSheWwcJCTpOlKRo59/6hnCMNacZCykSB0odfW6iFLBMDYUTtn8ltk2MRUF1dIS2kChs3GqAe5Dw+/3VqmIoZbO9s8oqBMVbeusyTkATVO3UpC07d7eirzM6kbzaQ5ATE86LWaQE5UgkDeqOOEoBy6mN6H8J48pLuRw71rISlzFdVepfu2+00CcpGo8xtRPC7FpAgATzjaa8xbEGkvA6CBVF6/SHO2C+4EgKRyifanqPkK5boVOaidy+pkBZ5AUpcVY4FqyI0SnfxNGOI8eCUQnQn6mkC5ck1TgUnZknqWC/FZcCoT50XbulItwE7qIE+fiaCToKdOILVLNnbrHQGfGN6N2AoHyYlATZ+wgh3FCVlCTOyYI8NTNF2bqByhIiDA1PPWkbDXSZMCframrDrg5BPOl5kqNwvyjnh60rTEe0JEjToQT0qC8tCI9B6VFh1msFMDTqPl4+dGcUsc2on0+IivOZqNy9R4i1d28wRyMUQwYGJVsCB9fXKpl4fpOsHX68Ky3TAI8f3oGaxUaB5hW5xFYTlQY2k/tUuF4isKj2ukn50PQApBH15UrcS4ythOVBIXAJI5SVek6fGuxIztQi8nFUJM6wq9EQvIeoB1pF4r4eQ0tNwxpBlSRpvqVe6dK57YsNuPNEvOOZlN5yHFiO0gKgkDvIKj4Ep5iuk8KDtWVpWorCcuhM6KSCRJ86uy4mxC7v7yHE6sYl8aswpFwgwTlJI8dJB9KMhf8fYqbJBfY7yeqh0nmCD6a1T4nsIti3v2ZUkHwGo+VCuFMWU0+2oKMLGVYHMdY6gTTE3jDeROfWUr4M0wpxJCgfxJgeZMT+tEXlkoEaEbUw4lwslD4cRo0+ZIiAlUgmPA6nzmjv+H2qETAges/uaRl9QqsNXO9u1oxHYLgTKkEjrEVvZ3yXcyUDVABG/WDyjp76bXcLLntkNtDrAJH6VTW+2Jbtm0gaBSo6Rz3Vz99YGsFnFQ+J+hdzxzDYtEygBzMSo5pJTrpHPltSzc3Yn9KaLjA7rOl1t5CuqVpKdd9FAnSQNIofibbTqst0gtLOzqSInqDsfI1gdG1O9pl68TzAeIEtAhSiI5VJjOIN3aFKaT94ge1Qy44KdSCtpaX0kRIOU+4mPjVfD7R1uQTCSDPXoRWBeLfExthltpWw29PaQvSKJC4P5Z8qqWt80hcJaKl9Vf71Ydv3yZAgdKrP4koswzfP5xIrTC7IrIy6DnVbh/FW3MwVlAB0mtTxQlLhQgQBzqfiRoCUmjTEw3etoAMn0pS4g0CYmOZqyzflx0TtV29w/tkqbGkCdKFSVbcdpkuC8NCXEKTnExIqPCm84UlZhaDpVey4SfmUkJjnNY5gjoXm7YZ6o+OwDJflokQiu4C0kEd4aRStd2Sg4VoOqTR9KV/jIJ8KhVhyh3hrO9GooagOwJ2Is3V0tZJJMjlVZq4dUcomDpTY/ZQJKdaqoSkIMDU00MAIkqxNkwJdXBUdTMaVSWdaku9FnzqFdPAkzGzLKl6CuhcSoLuDIWnXKhvbokpCj7prmwNPfD2Jdrhr7B3Qhcf2lJ+RqX1Ari32IlOA3a/cRMwqJO21PfC7aUDOvQbAHYDrrzNIGHCVCdNKZn8bS0kEAqyp0STuepPKK7OCxoTfTkKLM6DdYqgpGVWU9Bz8efuqTDL2dCqfH62O2lclveKn3dFlCddkpVI8ZnyoxgPFewdOVXX83IHz0NR5fSOFuV4vVY2PGdGKoJHSom7MqJKQTGsRymCflVLDr5Lh35U68L2f3oMSIP6yPlUuPGWYLKMmTgvKLnZlInrofOkq/tErecz5u9tGsaaae+fOuuYzguVSoGh1H160u3PBoWcwIEGfPWYNU4rwZDyEQ7LmTucwZwgJ1B0mcoBBPSTJiuncCWSk25UsQpZJM+cDTlpGle4dwkyn2gSoePy+dM1ogbAAafWlMzZhkAURC4+FmcuxpzMLgTOV0jT/Un5GkayPdHgefnTxjdmply9SrYOdoP7VZVA/Ej0NJvD9kp90I1yTKoHrFPwUEMHPvIK+06WxiK3LJIOgJABMakGJnlEn3Vgxxq2GUfeKGk+PhUN5YLW0kNiUIGidAVnQSNZAn4ilzEMOfCgFNqRBkAD4yJHKlBFjWPgS67eXFy4e1JQ3Psgxp00ppw5DaABI8KQLi4cBUDmGnMEQf8AmqDOIvlUSYG5pOTA+Tsw1zY00AZ1u4vgESPSknih3tEQswJmBUgx1QytlJy5d/E1BiGEFxIUVSRsml4cRDgmG2VTjNeYOscRKAkMlQXPIk+8bUbtccT2kXIlR/EkGOvLY6/8xUPC2CBTnaagIBkHrU2J27aXAobb+dVtXKhJlJ8y5cXtoskFTjRjQwdd/wAwqh/4df3bumlIOoKgQY6HeT46eVVrh/PqRlAoUtSATtWgV1CYhRK7bELlJirgtQVBQ9og+lXcO4bdeV7OUdTRZXCjjSwpK5REEH9KxnA8wcSM3Y1FfhK8JvYWZBkAU14jhzrTwKFd1dQWPDKWrxKxsRPrTFj1uVISQYKDNQ58o90EfaX4VKrxMqWalJGU0v4rgK0kuJ7wmYpibuEqIAMkb1b7BZkIEiN6Yj8dwcyhhRiI44S0oxCk8qltXnQ0ITPjTlacOdmhalalY1qDDLRCgY2BiqPcDCSonHqJjpfcQVADTSKpXSlBqY1SZPiOddDv7JAGRtOp3I5CqDmENBJmY513uAGFxL6ucmxId6Rsdqqo1oxxFaJQopRqkHunwOvzkUFQqvSQ2LnluvFiDJTRHAsR7J3X2VApUPBQj5xVFLc14toisYAijOVipsS4LYodUkiOdTXNuVIJ3jl161E7claEqPtI0808vryq9ZXI56g70hiRuUrxOoF1JjSevP1HOp7lqVJKRASkJA3OnNR5qJJPrR24wRC1DLsZ1orZ8PNtoKlaqSnTp7Opj65Vx9SoE4emYmecDoX2kq9lIg+v613fhhsdmDEaR19a4Zg1zDnZ65SREV3nAbbs2Up6D6mgwreQtCzmsYW5fu7ULTBoYcJIG3uouFV6lVVPiV+5GrsvUWHrMo3Glb2iByE0yuMpUIImaB39iWjKfZPwqDL6bh8h1Kkzc9HuJ/2i4CHWiGgO3cKW52lEyZ6wASKC21m1hrKUIhbyviep3gUzcQ4g2w0XzKlgFKepJ1jw2rmmGYo8+8tT4hZJyyQMoHLITPrzoN8SfEoX6gITxJ1bREuiTKvZgCZOkHqflQ0cdvtODTOgakAHzjU6CrGJpzKgjb10oaC0tQAITJijRRW4GRm5Upl5PHSnRlfbC0qgxz0M6eM+tEXrVpYD1uUraIggQSkmPaA84mreH8CNHKp1aVAajLVnGrZDakuWxSl2IIOiXEj8Ko59DSzlS6EYuNyNwC/ZaJjc0S4bMXKgvXu6dKqLv0utlxtBS4NHGT7SDMeokHUdKpqvyFDKgg+vzoG5FSlQkxhflcdl5EAhQgGdaU7pCVJSs6AEgeXKo8PNytSkuFSkQSJHuFZf4U+bYgp0zDL/AMUnFjZGpjEPkJPUhSAoEZgZoU/aNBRG8aTRC3whISheylaEePWiD/DL8/dpSU9SYqwNvRggmqIuNLeJgpmIqm/dqVIggUKex5tNytsggJ51ZvMb0ypQdpkDl51MMZIsy/3VBmiHHVoMIOcbTQ964uwk9plB6VFgePOOuqQpeQfhHOjz1kI1JUfGsylU0RuHjbnsHUW8KxlDKs7iSQedNqOL7co+7VBI1FKOMcPlyAmRS+rh91DiQkKlRgTtXJ7eTzRg5xkUXVzqVnixfVCSMsEetV14aWUKOadSQBQS/sl26GUsn7yRPj1mmfCsPWRmdMmhNqLBg1vYlDD8RyJKlg67mqGMXalNjs4UFHrUuLByVBEZdRr1qnheGqaAPtHz0HkOVMxmxZnPS6WBeIuGVKZzgSpAk+I5x5Vz5SINdPvWLxxf3ZBA3B00pEx7DVNOlKhBB289f1q/07m6Mg9SmuUq26uVX3GgRQ9jer5Uf1qkyZZWS3CwOR099QtulCiOhq1EqT5io8dARdvJG2b5gE/E0B2ahjQv+Ydwy9IggSDRjE7uGxBEKkGKVcLe0Maga1bfeJ0NStj+UsTJ8Yb4QGe8bnaZ91d+s7nSK4JwUAHc55QPef8Aau2YW+lSN9apxaEkzbMOJXXnaxVFq5CR3iBFLvE/HbVuIHfV4bD1p1xIEdUvAjQ16UZhBriCvtNfE9kB1M7Dw8aevs543VfBxLgAcbOsc0qmPdBHurfzMI+0v8U8NdswtKTB3ETyHgQefIiuQY0GkZOzhK0ienpOonzjzr6GrifEEfxDwUAsBSxqkZkDMRvuUR4yB05yZcSqQfEpxZWIK+YnP3br0FIkjc7EeYoK+wskxuKZmW4dgL12Qka+aZ5jp0+Re04VcT96rK2BrLm5/wBNDzC6E0Yj5gCy7dC2Wu0IKyJg7DmKdccwZK0pQlyHE7Gk6+fQXwpTpKknQoSAKcrKy7dKXDIVFQ5xsGp6OB+xcTcecuGikO5VFv2HAIMHdM9D0p64a4gZfQDCZ0lJGvMaTv7J94oFj+A5yApZIFLyrEpIUgnukAEHURtFcrBhR7hPjN2Op0e7xttRKGxqmdCIjwINCHcddKRoJSfZHwpcYxR9bmUhCgkEkqJQT4SJP1tU1rchWYAhtwa5VqjpqF7FPPlFMGIjclY71CrqCpQWoFMycvjG8DaplXKjHfKdNqCJffCSXUqT1VuI8FCRV9zC1z/OKdtAJjz8aKhe5ntsdyvdYM5mcUqF9oZ8vCiOHNOJbMjQ6e6hrWOZztHjVm1xIpVkVJCtooWuuJggY3OhBjGCRcJdQT3FSryO9MGKYhk11M7RWlq2ttRKkwCdPKpXVJEBcZIJST8RSnXmQTK0IxigNSO3xNSU5iiZoYOMEdqnOghKST4149iwBUhCwd48qU7jFIJJTJ603F6cEmxJ3z+bjm/jCLl8KaBAEa0b/wDELah2aVgKG9IuEXpU0cpAJ8Yojh3Da0tG4J01k0rLiGxLMT8lBjTcNJdR2RJzK10+dB8LtHW1LzKOUaa1Y4LxFLzjmsqQO7O/jV9q0L6VFQIUFGfHWlKSh4mId/ccqv8AeLmNcVFhSQlOk97yoHxRcIulBxszKB7xP7109vhAOtnOB6iub8QWiWHuyEAyY8ttasxOCddxTLQIu4o9lHnVpAn3VZxK0MzVe3Mn516APIXISpU1PCnvJA61V4mcm8eI/N+gBojasy+jwUPdQLFHszzih+Jaz71E+6tUfL9TG+mv5kljd5DI9aOIcDiZSdtxSwhdEsOuIPSsyJe5uPJWo0cM3WV3LyUPiK61w7fpUysADMJUI3mNvhXCy4ppYeSdEnQfmMHu+UHX060/4Ri2Uh1oyCNUzuOfrQLqNb5agviz7S3VOFLXdI0UfI/HlS0rHHHT94vlv+wG1e8S4aQsuJGh3jXXrQQgxIKd4jntM9Ipym5O1gxkGMsNtAJSpSxEk7eICec+NO/2HrWu7ecOiOy25SpYKdPJCo9a5hY5goEAE6QlQJknaANz4V2X7K7Bdow44+oBThzBM7JSmAOkDUwNBNcTNAJ6nRuIMdRaW7j6zogaeJOiR6kiuKm5S4krWpQKyYUdTqoyCfAn3HpFdB4mdF5YvgxlSpMxqFIMEeuvwFc4bJhKCBkiB74FIytcbiXi1GGzfWtkkfw6A6+R/MIkJHh025UBxrHu1T3lSo7np5Cpr+17DKUmR9aUOdwFFznyEhcTHKkpxrkTHMCDxA3M4eu7ZZUmZUnUTzpnw69cKjlMJ6VVwH7P8PSyntiou/iKVK38I5VZfwNlsxa3BSR+BwyPedakylWYkH+8uwFgoVhLzjczm93M0p372VZSncnTz6VZdxG4acUCAtMbjr4UFbxBIWXVnRJMedBhxfKNyuVWHcLwFxsh50aqMJT59aE3plbsplUkActOVFcKxpd1OQlYRqPPlWmEWx7QhY1J70/OqLIu4kBSAYHw5D52UW0ER3SYH+g6fCjrONLaSEFs90bpEg+M9T40bcw1KU7Tz8xXgw5JAIFaTy7mAceokcN3jROVzWdvCmJVs2whbiFFRGyT+lIBcA7yRBFGv49a2JCgYFHkx7uSenyKVqtiPTWLpW0M3Mb0scQWz5H3au0bGpHMUEexVaGRJ13o7heKfdiYM0rgU2JSWVxxMFsWKFJzJMLAOkxQXCsM7R0pcUUpB1NNmIWTc5kiAofGhFuqDlyyBv4inq5o1JfZAYcoQxHhwdgC0PJQ5ir9m5cosiy9ASduoHnVR11aEZmyco3b8PCio4iYfRkJKVkR3hzikMzAV3LOC3YNGKuDdpa3SFMyROVUa6HrThjfGayCywO+r2lCRA5wetCcPT2SMsEqJMke6QfKrVzchPeidtY19aJ0DsGiEHETotjjTLNmlS1wEIkyZOg6nUmvn7GsbXc3Lj53UqUjokHuj3fOj3FmJnsQkH2jy6Unt070uLiCx/En9QwviPzGO0vUuiDoQK8VZ94RHPX0oAlwgyKtf4soDYTT/bIPxge6rD5Qgu5S0kqkZzISOcxqr0pddar26eUtWZR1+XlXrbkjWjojc5HVviZWy61Iw6RRBy3QkCUkqME6xuJqsQj8qh6g/Oj5XFnGexC9q6FAIXpoCD0JAVr749KK2bbjJJ3bCQSOUBBMg+JA99AW7XMVFKuexHIyR5iBR3h6xW+6GiVTGUxpITonwiIGvQUlqEagJhS0xdl5OVR9DAIjTT3mpjwvak5iMwmfxCBrzSdtt+tQ41wm12hbTCdBm74Pf0JAB29n3E0Sa4KyoAR3o3HOeuh20+FACCLEPjujNxbWDKcw7PtREAaq9MsnlU7KnX3ErUC23BDadAVToTk3y/WutU2+EXTIKY01jmN9esFPvTTfg+CsWaA5cLAI2TpJ5wBzNF31DDBJFxlijdhYN26Yzva5f8o7yj5nQUscNlp4Z1q2/AnVRjmelL/GmJruLtbqycq4yD8iRASBy7pg+qvzUAw67cbWFJJSQeVdkx81oGITJxfkZ0DFMRYdcDPYkJ5qBOYUExVhxhag3nDZ2PMiOdEcKxEv75c8ydANKaMNtkvIIMK1IrzmBxkLPSUqwL/ec6wnitxtYSdRO3hTTaYuwt2HIAJBCjyPMGhvEv2fKTKrZBJO4mPcTQ3COEHngUgKbcSBOaYJ6T+1NYYmXl1FrlyKeB3GziJa0t/dpGVWhV0Brk96VBZmcs7V2A8Iut2yg87mAElIHQbTSTfYIgoUcyUxtJoPS5EW6jPUIcq6PULcH45atJ7MKhRiVHQE9KaW3pVKU+tcafs1tmSO7MBQ+tKaF8SXTTCUBSRoIVzinvj/AKT3EJl/qHU6Ou6SRCzBr0LSABPKucX3GB7MJWR2hA7wHKtrW6UtM9spHgT8aT7Ddx/vL0IrLJHrUmGXJQoogkKFW2QqASNNqgdQcwUPwn31fd6nlUUPIQip0FISsbUStsNQtuWlEKGoSTzpfu7iFQals7pUmJ0pJU1qUK4LbhVu/WsdiRCwd/Ci+HBtklSlgkgb/KhzRQlIWojMRQy4usxnTLPKl1fUYW40TC+JcQCe4AQdKJWvDTTqUha8qykFUdTr8KR7ogqGXSN6IN32VEySek70TYzWpi5Rz3DNyw4w72TbqcoAMqIO/KiFwnMgTAV4HT0pEU4VKJ3/AEFELDECAQScvSsKmEGvuDcdcOfLO1UmxpUmJvZnCa0bOgq1dKJAxtjNa8XUqkVrlorgESuoVO01IqIip2VVxnLLL4zQZ9PQDTrzqTDsO7ZxKJCZ/ERMenwqdluRrRLC8NzrSBoRBKugBBNIY1Lcb0Kmtrwo8XwgCZTq5sAk6SEnUaA064XhgtyGmRmuHBEgEQmScytdOk76iizrwYZDbUKfXAEiVERzVyACefX0pp4V4bDKc7neeV7SvjA6CSffSReQ1GMwQFj3FVHDrds8t15HbuGCkqAICueVOw89TUAtEoUp9xwMDcoQCVZVDSAD13nTUeVOPG2K9gz3R3lc+grmWJXXaFJSnIkJ18SqSSSdzED0phFGorkWFmNicXlkKC16jvSdQehpbv3M6yZJI9d+db2TCi1KZieY0Omoq9aYApALh9r9+tLLAdzQtxVxzB84BA2HKltbBB/2rseB4MleYOAa6j69aUuMeFy0S4gSgnUbwa7Fms0Z2TGPEU7K4IOm/u/5ppseKA0glCFFQ3SBv6ilApit2LxaNUHUGY6xyNHmxcxczDl4GvBnSbXiL+KEobWJHezAgCjmFshIG886H8Kcb2tykIUOydgSCNJ8DTDiCg1H+bSa8LKuVu1oS9XU68z0ICkLB1SqR8K4ynAVKAHehDipnmEqIHntXUcYx1LDKlpSTBE8vWufYZjRU4txUZAZjpJ0FH6QOOR/EzJQBvzBrnD7iUOBREEyZPLc17gXDCX5cUo5RoEzpA3Jp0xfB03TUoVlURPd6+NDMEYLAyOICFbedekuQ8Ysopa4uYzhbaZ002BjbwJoYi7gBJQV5dArXbkNKfseQlpsuqR2iAJUjrSsOMln+U2htHJKUTHrzNMQlhE5VUHuoGXiKkpyxVVd0Se6NtwKsoCTqoSeQ5VXS8oqHISNAIETVAAkRckVJHkhQJ5gD41NYkZVHyFZeJKVKB6kGombNZHcHdO5rtVCXup446oHQ6VqCdutbuW0e0tPlOteM20icyfDWssGcQZo8kzPOBPnXqld3X2ulSXJWBtvzGtU82uo9a3sQV0ZaQ1p0qu/dRoDXqrwjQVLaYSpXfWIT48+lK0u2lJN6WDHt6lt9qzEWsqyK1tapBtbknTVDlphJWmQKhvbMJ05/Kmfg1WZJTGn69asPcPdo4YHdnc0hn4mzKVTkKERLaxzrgzz2ogOHlcvr66V0VnhFMZUwPr4/AVovhkpHdknr+1CfUCcPTxLGDPIQVFBj9tJPhTZwfZhDS3HRAgRoZVqSIOoBkH0E9axDSrhYZSoBA9o695SdgP8o5mN/LVjwDDv4m+QMi+wtkwojKGlujUb95Sgcp0AHj+YGYueIjVUYxyMYuGMCUSbh4feLkpH5EEkgQRooyCfHTWJLQhqK3QAK3iq0QKKkb5Cxsxd4t4dNy3CfaG3jSW39nFwsjMUoA0JJnQcwBziuqkVhFc2ME3NGUgVEy34dS2kIHso68zrqal/gSqAB4Uwu2wJqW3tgKjPpyxj/eoQO3hQbWgfmkH3UvcUWC2kLTlzoPvH7043phxufzVeurRLqClQ3FEfTg2F8GYM5UgnzPl58ws66fKo0tQdtOtN/HPByrd4mDlVJCuVKCgUGCImqUNiKbRkmDtgXCVSQAZMGD6V3nhvGbe4QG86VGNiRNfP6Fd7eJ6VPgePrs30qB0CgZ8OYoCtHUOwy7nauLOEz2aykZmyO8BuB+1cqXwurI42wSkkpVCj+UzX0Fht8VthRgyB8RXLPtGwddq/2rX8p4aD8qxumeQI1HkaS+MKOSQlycvi8B4c9dMMStJgADMnWVFWo91W2sZUsDMgKMzHQfodKEWl84t2J0SUkjkSTH60RbuVqf7NSSTMEjmJgesVO0pQsR8f/ZPiV0h1Cm0mCvQg8tOQ50DbwlCe6sPZhp3AMp8RRVu2a7RSk+2lRiDyGhFUrziBSVlOSY01Vr1/Wlln6SUqqkXkiI3cwJNWLi2WnKDEKGZKhzr22QEEZkymmnhzh/t3AlQzMoOefH8s16Tvx3PIXEX0IDvylZnVKiZ12V5HrQ9aFZimSEkV1a74YacCwuIjuAfh6VyzE0qbWUHdJI1pWHMH1HZfTlN3KoQAqCalETlneprfGExCm0zttvWP36D+AeECn2YrgPvI0pyyM2tRPrMcvOq9w6M3d0rVKFbUVQb8CW2GwElRjMCImra71RGqtKEqSemtTl6AmR50tkDQg5HUivJzSa2sxXt08CN5ojwvhRfdSnYDU+U00aEWdtOk/Zxw2VNdorZWoroSMHR+UV5wtbJbaSgCABFGltxQFARuFzIOotnCVJOm1L/EOLCTbsnvyEuKE92Y7qT+c5gNNp6xTNxfjht2O4YecOVsQDr+JZkEBKB3iSOg3IpGs2C23pH8U8odmNyJXqtUyc6jJk6Aa8zUeTGqHUtwkuLMs2OHKU4LS2gLgds4NUtIBII2GsjQczHIGOlYThaGG0ttiEpECTJPUlR1JJ1J8aHcMYEi0ZyJOZau84vYqV18hsP3Jo4hNVY8QUWe5Nmy8jQ6m9V/4iJExrpVkkVRuo5U46iBuX0nSvSKgZe0rYvVtzKmFupWk1q2Sa9DhBiPWumRK+0XEnWezUgahQInwM79OXrTfg+IJeaQ4nZaQR61R4pwdNzbqSRqBKT0NBuAbrIx2J3bURHgTI39fdSAeGQ35jz8sYI8RrxHDW30FDqQpJ5H9K5dxt9lJSkrtpUnXMg6keKevlXWUrmvTT6B3EAkT5IAIJB3Bg+dRX0KOuhiKdPtWwdNtiisgAQ+gOR0VOVenKYB9TSJf3IzwKFvvGKZ9EfZ1i3a2TRJlQQlKvNOlFuLcI/iLRxtIlUZkf3p1Hv29a5P9muPdjKCqAVA5em012Vi8kCNQaStEFTNYeZwSzZWllKyhQK3CSDucphI8pJV/pq65cKTDwVEpJKR7Wkz+nvotxq2EXS4MdmZCRoMp72o9TQR63S5qdMiVEISdNCCQev+5qYjdysB619oF4Lfd7VxS5gAmOqlHaKnv7pKHFBaZUTJ9eVMGBIabKpEBeVSVRMHaDUeO8NqcdzoRmCgCTMa+I91YSGc3oQ/abjRMTj/ACz/AHV0zgP+m9P1rKyj9R9MDB9X6hv8Fce4x/qnPT5CsrKR6X6/1KPU/R+/9xbd5VKnZXpWVlenPM8mRo3FEnPaNZWVjdzknje9Qv7VlZWQz1Byv3roH2e/zT5JrKymHqJTudtwPajitq8rK4Tm7nOeP/61H/p1f/amswf/AM0/9tXzVWVlQP8A8v7H+J6Sf8H6P+Y9p2FSWv6msrKuE84ywqqj29e1lc04SRit1VlZXCce5Ja1Irevayi8QfMl5Uk4V/WP/wCj/wDVe1lIzdrG4vpaOLG1T1lZTx1EmcD+33+ut/8Aoq/765Zb/wA5P9wrKyuPU0dxrtv6tPl+1d0wH+WPKsrKkHY/Eqb6ZzT7Tf65z/po/SguFbq/tX/3isrKx/Mfj8Q1h/tJ/uTTTde2a9rKjaUv1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886" name="AutoShape 6" descr="data:image/jpeg;base64,/9j/4AAQSkZJRgABAQAAAQABAAD/2wCEAAkGBhMSERUUExQWFRQWGRcaGBcXGBgYHBsYGhcXFxcYFxQYHCYfGBokGhQXHy8gJCcpLCwsFx4xNTAqNSYrLCkBCQoKDgwOGg8PGi8kHyUtLCksLCwsLCwsLCosLCwsLDQsLCwsLCwsLCwsLCwsLCwsLCwsLCwsLCwsLCwsLCwsLP/AABEIALEBHAMBIgACEQEDEQH/xAAcAAACAgMBAQAAAAAAAAAAAAAFBgMEAAIHAQj/xABCEAABAwIEAwUFBgQFAgcAAAABAgMRAAQFEiExBkFREyJhcYEykaGx8AcjQlLB0RQzNHIVYoLh8XOyFjV0g6Kzwv/EABkBAAMBAQEAAAAAAAAAAAAAAAIDBAEABf/EACsRAAICAgIBAwQBBAMAAAAAAAECABEDIRIxQQQTIjJRcYFhUpGx0TNCof/aAAwDAQACEQMRAD8AsXjKAnQxSdjiFAHcjqKN3V+le5I6VUtbJzcnMk14mL4CzPeyXkPFYn2uIqQdzHjTGjiZWQCYFSYlwsVglKYNDhgy0phSdRTyyNEKGU1G22tgpCVKMg0D4kt1JUCB3fCqWGcSuMrCFCU/pTHiOOW5QD7XgKRwZGvuOLJkWuors8QdmmKpuXhdWFJBnpROLdwzk0olhds3nlKcoFOZ1QcqkwxFzxuBmXFJUMwJSYC0zEp5iaKPYc6lIDXfaOqVDmPEdeRHWvMaw5QGYTE0WsL1lLadcik6knbb8Sfo0HugixG+wV0T+5thYkBLhjTnQvGrtKF5Ur0HLSY51HnefHaLcDSFTk0gkakK55QeW5od/hRifanc86NaMUf4lpN00SO4pfQkwJ8k8t6sLYdUdNZMwNANAI8tKscNWjBSrtNwauYpjaG9GU6xSHb5cFFmGGNWdSp/jDjCQkpAA5VQvsSKxOUa1HfXJWkKXv0qBthTkTonoD8xVKqALMWWYmhMTiKtgJ8KtWl+5qBlT6TULtuWyNNDAnpRf+ASiHY07oUPMwD/APIVvIeJvAnuUE4ct4GSmU76Qdp0O/MURtcKeKZ7VYgxopQj3GrxAQrMkSkjveEbEe+Kt2T4zHKZB1ynTpNKdzGqgEqMYVcokJeSpJgwtMkeSp91b4TcrKst0jKqZS4IKfIkbdPSrq8wPd57pPkf0E1rfIKmjkkLSJjUn4cuXpSQxPiMYTbErNCxsJ/4267j30sX+CzsQD47H9qvYBi/akoWClSd/DqSPn6VNesqkg+n6GnA8TRiioIiiq0Wg6g6Vcwy3mTV7+I1hUVF/C7lCo8DtTzsSV0uarssygdYqW5QkJir4UkIHXnQ/t0mQaERvFQKEHBLcknWtGGSo5Ug71ZFgFeyNOtGrAIaykxuMx3rmcDqLCUflD/CPBwAl0SdxTd/gjW0CRQq44tZabCka0sYvxk6DnSYzA0iuU6z+JPxI+ll3MgSE7gCg+JccrcB7NOUaCruE4oktKcc1J6ih+Hlp0qK0iJ5UIA/7CUhudUZWuOIX5ShOgAk1atuJVxrPxr2/wAIklbQMxXuGMOhvvNyZNbaVqMAN1FteKiBnGtE3ceCEJKDI99e3vBKwFEqFCUYb2QhWtMKq/mLV2UfIR5wjEytvMmDptUX8ehebMkDzpSsL1xpcJ2VypiubHOjXunfelHHxMA5CevEgvLdoJzQJPPwqokMJR3RPWauIwA3DXdXCk0GusN7HuESetMVh0TDp7uoWs20vCECDypjwjhQoIK1T4Un8O4iELyq0janhGNleo2FTZSy6lA+WxNsXtkhsiNBSWu1FwpQbAASYknfyFX8e4rXlKECSrSf1pYYacSQpB2HLmevma7FhP1Tmy8RxMK4nYLSEhStNq2wmzlcZtBW1vfrdSM6duVasqUFFXsjxqxAwXiZK/HlyE9u7MJdITz8as3FyhtBShvvke0qND1oZaYsO2J0+H7VbuXe2zHSB5/AiuKX3MVgOpphGFpcUCvvE7z+lFnsFbbUYnLBPl7uVQYccqSBGnKQI99SKullMfnUNeUfCNvClMSTHIABKj1kVMZtSZn0mitlbB1nKrZQM8yNN/l8K37DuzAy8wI+U1TazoJIPd5nnHKfKsLTQIPQ+42vslSCNJ6jUz7hRJViQQpBg/X6VTxG7KnEHmJHpBonhkkjkNfjp8jS3atxirDti8FJ+8EHkfPXU+R+uXt7a9w5dP28auW1jmSPAQPQRNbjD1QRB+fkfChQ+Yp6nMbfEwzc5ogjQzHe+O9NV062tCVgZUnT+1R2j/Kdo91UOLeEyRnCYWNSRp8IoXw3cF1Dlq4ZCgQCfgfMGKpcAgOv7gYyQeB/UjxJHezCqttdQelT4PcheazeOV1BUEqPLXSeqT9eFXF8OctjldEEkxrMgRqD01qla6iH+4hWybzyAZPKfjVJ2xlUitMCuspmdvo/XhRJkykqMa6jxoCeJnEirgpVqs6BXOrduypWmUn5VA1dK7X2dBvTEziKSDAy+FIyPXQhJi9zZNCBXGCEwT5Vq2gqhJ2FXlk6SNBMmrOEvJC5VASTQs9LcWuMsYPdJUnKNIPSKqPBbQkJHnT7iOEIebzswFD4+dJF6FypCzCulHjYNqF8lPUvYfxSpCe+jUVOOLDybNL9swuTpuKiNu8fCi9lDG+68acVbdSJzlWm1Lz6CUFSvaroCkJCSDSheWwcJCTpOlKRo59/6hnCMNacZCykSB0odfW6iFLBMDYUTtn8ltk2MRUF1dIS2kChs3GqAe5Dw+/3VqmIoZbO9s8oqBMVbeusyTkATVO3UpC07d7eirzM6kbzaQ5ATE86LWaQE5UgkDeqOOEoBy6mN6H8J48pLuRw71rISlzFdVepfu2+00CcpGo8xtRPC7FpAgATzjaa8xbEGkvA6CBVF6/SHO2C+4EgKRyifanqPkK5boVOaidy+pkBZ5AUpcVY4FqyI0SnfxNGOI8eCUQnQn6mkC5ck1TgUnZknqWC/FZcCoT50XbulItwE7qIE+fiaCToKdOILVLNnbrHQGfGN6N2AoHyYlATZ+wgh3FCVlCTOyYI8NTNF2bqByhIiDA1PPWkbDXSZMCframrDrg5BPOl5kqNwvyjnh60rTEe0JEjToQT0qC8tCI9B6VFh1msFMDTqPl4+dGcUsc2on0+IivOZqNy9R4i1d28wRyMUQwYGJVsCB9fXKpl4fpOsHX68Ky3TAI8f3oGaxUaB5hW5xFYTlQY2k/tUuF4isKj2ukn50PQApBH15UrcS4ythOVBIXAJI5SVek6fGuxIztQi8nFUJM6wq9EQvIeoB1pF4r4eQ0tNwxpBlSRpvqVe6dK57YsNuPNEvOOZlN5yHFiO0gKgkDvIKj4Ep5iuk8KDtWVpWorCcuhM6KSCRJ86uy4mxC7v7yHE6sYl8aswpFwgwTlJI8dJB9KMhf8fYqbJBfY7yeqh0nmCD6a1T4nsIti3v2ZUkHwGo+VCuFMWU0+2oKMLGVYHMdY6gTTE3jDeROfWUr4M0wpxJCgfxJgeZMT+tEXlkoEaEbUw4lwslD4cRo0+ZIiAlUgmPA6nzmjv+H2qETAges/uaRl9QqsNXO9u1oxHYLgTKkEjrEVvZ3yXcyUDVABG/WDyjp76bXcLLntkNtDrAJH6VTW+2Jbtm0gaBSo6Rz3Vz99YGsFnFQ+J+hdzxzDYtEygBzMSo5pJTrpHPltSzc3Yn9KaLjA7rOl1t5CuqVpKdd9FAnSQNIofibbTqst0gtLOzqSInqDsfI1gdG1O9pl68TzAeIEtAhSiI5VJjOIN3aFKaT94ge1Qy44KdSCtpaX0kRIOU+4mPjVfD7R1uQTCSDPXoRWBeLfExthltpWw29PaQvSKJC4P5Z8qqWt80hcJaKl9Vf71Ydv3yZAgdKrP4koswzfP5xIrTC7IrIy6DnVbh/FW3MwVlAB0mtTxQlLhQgQBzqfiRoCUmjTEw3etoAMn0pS4g0CYmOZqyzflx0TtV29w/tkqbGkCdKFSVbcdpkuC8NCXEKTnExIqPCm84UlZhaDpVey4SfmUkJjnNY5gjoXm7YZ6o+OwDJflokQiu4C0kEd4aRStd2Sg4VoOqTR9KV/jIJ8KhVhyh3hrO9GooagOwJ2Is3V0tZJJMjlVZq4dUcomDpTY/ZQJKdaqoSkIMDU00MAIkqxNkwJdXBUdTMaVSWdaku9FnzqFdPAkzGzLKl6CuhcSoLuDIWnXKhvbokpCj7prmwNPfD2Jdrhr7B3Qhcf2lJ+RqX1Ari32IlOA3a/cRMwqJO21PfC7aUDOvQbAHYDrrzNIGHCVCdNKZn8bS0kEAqyp0STuepPKK7OCxoTfTkKLM6DdYqgpGVWU9Bz8efuqTDL2dCqfH62O2lclveKn3dFlCddkpVI8ZnyoxgPFewdOVXX83IHz0NR5fSOFuV4vVY2PGdGKoJHSom7MqJKQTGsRymCflVLDr5Lh35U68L2f3oMSIP6yPlUuPGWYLKMmTgvKLnZlInrofOkq/tErecz5u9tGsaaae+fOuuYzguVSoGh1H160u3PBoWcwIEGfPWYNU4rwZDyEQ7LmTucwZwgJ1B0mcoBBPSTJiuncCWSk25UsQpZJM+cDTlpGle4dwkyn2gSoePy+dM1ogbAAafWlMzZhkAURC4+FmcuxpzMLgTOV0jT/Un5GkayPdHgefnTxjdmply9SrYOdoP7VZVA/Ej0NJvD9kp90I1yTKoHrFPwUEMHPvIK+06WxiK3LJIOgJABMakGJnlEn3Vgxxq2GUfeKGk+PhUN5YLW0kNiUIGidAVnQSNZAn4ilzEMOfCgFNqRBkAD4yJHKlBFjWPgS67eXFy4e1JQ3Psgxp00ppw5DaABI8KQLi4cBUDmGnMEQf8AmqDOIvlUSYG5pOTA+Tsw1zY00AZ1u4vgESPSknih3tEQswJmBUgx1QytlJy5d/E1BiGEFxIUVSRsml4cRDgmG2VTjNeYOscRKAkMlQXPIk+8bUbtccT2kXIlR/EkGOvLY6/8xUPC2CBTnaagIBkHrU2J27aXAobb+dVtXKhJlJ8y5cXtoskFTjRjQwdd/wAwqh/4df3bumlIOoKgQY6HeT46eVVrh/PqRlAoUtSATtWgV1CYhRK7bELlJirgtQVBQ9og+lXcO4bdeV7OUdTRZXCjjSwpK5REEH9KxnA8wcSM3Y1FfhK8JvYWZBkAU14jhzrTwKFd1dQWPDKWrxKxsRPrTFj1uVISQYKDNQ58o90EfaX4VKrxMqWalJGU0v4rgK0kuJ7wmYpibuEqIAMkb1b7BZkIEiN6Yj8dwcyhhRiI44S0oxCk8qltXnQ0ITPjTlacOdmhalalY1qDDLRCgY2BiqPcDCSonHqJjpfcQVADTSKpXSlBqY1SZPiOddDv7JAGRtOp3I5CqDmENBJmY513uAGFxL6ucmxId6Rsdqqo1oxxFaJQopRqkHunwOvzkUFQqvSQ2LnluvFiDJTRHAsR7J3X2VApUPBQj5xVFLc14toisYAijOVipsS4LYodUkiOdTXNuVIJ3jl161E7claEqPtI0808vryq9ZXI56g70hiRuUrxOoF1JjSevP1HOp7lqVJKRASkJA3OnNR5qJJPrR24wRC1DLsZ1orZ8PNtoKlaqSnTp7Opj65Vx9SoE4emYmecDoX2kq9lIg+v613fhhsdmDEaR19a4Zg1zDnZ65SREV3nAbbs2Up6D6mgwreQtCzmsYW5fu7ULTBoYcJIG3uouFV6lVVPiV+5GrsvUWHrMo3Glb2iByE0yuMpUIImaB39iWjKfZPwqDL6bh8h1Kkzc9HuJ/2i4CHWiGgO3cKW52lEyZ6wASKC21m1hrKUIhbyviep3gUzcQ4g2w0XzKlgFKepJ1jw2rmmGYo8+8tT4hZJyyQMoHLITPrzoN8SfEoX6gITxJ1bREuiTKvZgCZOkHqflQ0cdvtODTOgakAHzjU6CrGJpzKgjb10oaC0tQAITJijRRW4GRm5Upl5PHSnRlfbC0qgxz0M6eM+tEXrVpYD1uUraIggQSkmPaA84mreH8CNHKp1aVAajLVnGrZDakuWxSl2IIOiXEj8Ko59DSzlS6EYuNyNwC/ZaJjc0S4bMXKgvXu6dKqLv0utlxtBS4NHGT7SDMeokHUdKpqvyFDKgg+vzoG5FSlQkxhflcdl5EAhQgGdaU7pCVJSs6AEgeXKo8PNytSkuFSkQSJHuFZf4U+bYgp0zDL/AMUnFjZGpjEPkJPUhSAoEZgZoU/aNBRG8aTRC3whISheylaEePWiD/DL8/dpSU9SYqwNvRggmqIuNLeJgpmIqm/dqVIggUKex5tNytsggJ51ZvMb0ypQdpkDl51MMZIsy/3VBmiHHVoMIOcbTQ964uwk9plB6VFgePOOuqQpeQfhHOjz1kI1JUfGsylU0RuHjbnsHUW8KxlDKs7iSQedNqOL7co+7VBI1FKOMcPlyAmRS+rh91DiQkKlRgTtXJ7eTzRg5xkUXVzqVnixfVCSMsEetV14aWUKOadSQBQS/sl26GUsn7yRPj1mmfCsPWRmdMmhNqLBg1vYlDD8RyJKlg67mqGMXalNjs4UFHrUuLByVBEZdRr1qnheGqaAPtHz0HkOVMxmxZnPS6WBeIuGVKZzgSpAk+I5x5Vz5SINdPvWLxxf3ZBA3B00pEx7DVNOlKhBB289f1q/07m6Mg9SmuUq26uVX3GgRQ9jer5Uf1qkyZZWS3CwOR099QtulCiOhq1EqT5io8dARdvJG2b5gE/E0B2ahjQv+Ydwy9IggSDRjE7uGxBEKkGKVcLe0Maga1bfeJ0NStj+UsTJ8Yb4QGe8bnaZ91d+s7nSK4JwUAHc55QPef8Aau2YW+lSN9apxaEkzbMOJXXnaxVFq5CR3iBFLvE/HbVuIHfV4bD1p1xIEdUvAjQ16UZhBriCvtNfE9kB1M7Dw8aevs543VfBxLgAcbOsc0qmPdBHurfzMI+0v8U8NdswtKTB3ETyHgQefIiuQY0GkZOzhK0ienpOonzjzr6GrifEEfxDwUAsBSxqkZkDMRvuUR4yB05yZcSqQfEpxZWIK+YnP3br0FIkjc7EeYoK+wskxuKZmW4dgL12Qka+aZ5jp0+Re04VcT96rK2BrLm5/wBNDzC6E0Yj5gCy7dC2Wu0IKyJg7DmKdccwZK0pQlyHE7Gk6+fQXwpTpKknQoSAKcrKy7dKXDIVFQ5xsGp6OB+xcTcecuGikO5VFv2HAIMHdM9D0p64a4gZfQDCZ0lJGvMaTv7J94oFj+A5yApZIFLyrEpIUgnukAEHURtFcrBhR7hPjN2Op0e7xttRKGxqmdCIjwINCHcddKRoJSfZHwpcYxR9bmUhCgkEkqJQT4SJP1tU1rchWYAhtwa5VqjpqF7FPPlFMGIjclY71CrqCpQWoFMycvjG8DaplXKjHfKdNqCJffCSXUqT1VuI8FCRV9zC1z/OKdtAJjz8aKhe5ntsdyvdYM5mcUqF9oZ8vCiOHNOJbMjQ6e6hrWOZztHjVm1xIpVkVJCtooWuuJggY3OhBjGCRcJdQT3FSryO9MGKYhk11M7RWlq2ttRKkwCdPKpXVJEBcZIJST8RSnXmQTK0IxigNSO3xNSU5iiZoYOMEdqnOghKST4149iwBUhCwd48qU7jFIJJTJ603F6cEmxJ3z+bjm/jCLl8KaBAEa0b/wDELah2aVgKG9IuEXpU0cpAJ8Yojh3Da0tG4J01k0rLiGxLMT8lBjTcNJdR2RJzK10+dB8LtHW1LzKOUaa1Y4LxFLzjmsqQO7O/jV9q0L6VFQIUFGfHWlKSh4mId/ccqv8AeLmNcVFhSQlOk97yoHxRcIulBxszKB7xP7109vhAOtnOB6iub8QWiWHuyEAyY8ttasxOCddxTLQIu4o9lHnVpAn3VZxK0MzVe3Mn516APIXISpU1PCnvJA61V4mcm8eI/N+gBojasy+jwUPdQLFHszzih+Jaz71E+6tUfL9TG+mv5kljd5DI9aOIcDiZSdtxSwhdEsOuIPSsyJe5uPJWo0cM3WV3LyUPiK61w7fpUysADMJUI3mNvhXCy4ppYeSdEnQfmMHu+UHX060/4Ri2Uh1oyCNUzuOfrQLqNb5agviz7S3VOFLXdI0UfI/HlS0rHHHT94vlv+wG1e8S4aQsuJGh3jXXrQQgxIKd4jntM9Ipym5O1gxkGMsNtAJSpSxEk7eICec+NO/2HrWu7ecOiOy25SpYKdPJCo9a5hY5goEAE6QlQJknaANz4V2X7K7Bdow44+oBThzBM7JSmAOkDUwNBNcTNAJ6nRuIMdRaW7j6zogaeJOiR6kiuKm5S4krWpQKyYUdTqoyCfAn3HpFdB4mdF5YvgxlSpMxqFIMEeuvwFc4bJhKCBkiB74FIytcbiXi1GGzfWtkkfw6A6+R/MIkJHh025UBxrHu1T3lSo7np5Cpr+17DKUmR9aUOdwFFznyEhcTHKkpxrkTHMCDxA3M4eu7ZZUmZUnUTzpnw69cKjlMJ6VVwH7P8PSyntiou/iKVK38I5VZfwNlsxa3BSR+BwyPedakylWYkH+8uwFgoVhLzjczm93M0p372VZSncnTz6VZdxG4acUCAtMbjr4UFbxBIWXVnRJMedBhxfKNyuVWHcLwFxsh50aqMJT59aE3plbsplUkActOVFcKxpd1OQlYRqPPlWmEWx7QhY1J70/OqLIu4kBSAYHw5D52UW0ER3SYH+g6fCjrONLaSEFs90bpEg+M9T40bcw1KU7Tz8xXgw5JAIFaTy7mAceokcN3jROVzWdvCmJVs2whbiFFRGyT+lIBcA7yRBFGv49a2JCgYFHkx7uSenyKVqtiPTWLpW0M3Mb0scQWz5H3au0bGpHMUEexVaGRJ13o7heKfdiYM0rgU2JSWVxxMFsWKFJzJMLAOkxQXCsM7R0pcUUpB1NNmIWTc5kiAofGhFuqDlyyBv4inq5o1JfZAYcoQxHhwdgC0PJQ5ir9m5cosiy9ASduoHnVR11aEZmyco3b8PCio4iYfRkJKVkR3hzikMzAV3LOC3YNGKuDdpa3SFMyROVUa6HrThjfGayCywO+r2lCRA5wetCcPT2SMsEqJMke6QfKrVzchPeidtY19aJ0DsGiEHETotjjTLNmlS1wEIkyZOg6nUmvn7GsbXc3Lj53UqUjokHuj3fOj3FmJnsQkH2jy6Unt070uLiCx/En9QwviPzGO0vUuiDoQK8VZ94RHPX0oAlwgyKtf4soDYTT/bIPxge6rD5Qgu5S0kqkZzISOcxqr0pddar26eUtWZR1+XlXrbkjWjojc5HVviZWy61Iw6RRBy3QkCUkqME6xuJqsQj8qh6g/Oj5XFnGexC9q6FAIXpoCD0JAVr749KK2bbjJJ3bCQSOUBBMg+JA99AW7XMVFKuexHIyR5iBR3h6xW+6GiVTGUxpITonwiIGvQUlqEagJhS0xdl5OVR9DAIjTT3mpjwvak5iMwmfxCBrzSdtt+tQ41wm12hbTCdBm74Pf0JAB29n3E0Sa4KyoAR3o3HOeuh20+FACCLEPjujNxbWDKcw7PtREAaq9MsnlU7KnX3ErUC23BDadAVToTk3y/WutU2+EXTIKY01jmN9esFPvTTfg+CsWaA5cLAI2TpJ5wBzNF31DDBJFxlijdhYN26Yzva5f8o7yj5nQUscNlp4Z1q2/AnVRjmelL/GmJruLtbqycq4yD8iRASBy7pg+qvzUAw67cbWFJJSQeVdkx81oGITJxfkZ0DFMRYdcDPYkJ5qBOYUExVhxhag3nDZ2PMiOdEcKxEv75c8ydANKaMNtkvIIMK1IrzmBxkLPSUqwL/ec6wnitxtYSdRO3hTTaYuwt2HIAJBCjyPMGhvEv2fKTKrZBJO4mPcTQ3COEHngUgKbcSBOaYJ6T+1NYYmXl1FrlyKeB3GziJa0t/dpGVWhV0Brk96VBZmcs7V2A8Iut2yg87mAElIHQbTSTfYIgoUcyUxtJoPS5EW6jPUIcq6PULcH45atJ7MKhRiVHQE9KaW3pVKU+tcafs1tmSO7MBQ+tKaF8SXTTCUBSRoIVzinvj/AKT3EJl/qHU6Ou6SRCzBr0LSABPKucX3GB7MJWR2hA7wHKtrW6UtM9spHgT8aT7Ddx/vL0IrLJHrUmGXJQoogkKFW2QqASNNqgdQcwUPwn31fd6nlUUPIQip0FISsbUStsNQtuWlEKGoSTzpfu7iFQals7pUmJ0pJU1qUK4LbhVu/WsdiRCwd/Ci+HBtklSlgkgb/KhzRQlIWojMRQy4usxnTLPKl1fUYW40TC+JcQCe4AQdKJWvDTTqUha8qykFUdTr8KR7ogqGXSN6IN32VEySek70TYzWpi5Rz3DNyw4w72TbqcoAMqIO/KiFwnMgTAV4HT0pEU4VKJ3/AEFELDECAQScvSsKmEGvuDcdcOfLO1UmxpUmJvZnCa0bOgq1dKJAxtjNa8XUqkVrlorgESuoVO01IqIip2VVxnLLL4zQZ9PQDTrzqTDsO7ZxKJCZ/ERMenwqdluRrRLC8NzrSBoRBKugBBNIY1Lcb0Kmtrwo8XwgCZTq5sAk6SEnUaA064XhgtyGmRmuHBEgEQmScytdOk76iizrwYZDbUKfXAEiVERzVyACefX0pp4V4bDKc7neeV7SvjA6CSffSReQ1GMwQFj3FVHDrds8t15HbuGCkqAICueVOw89TUAtEoUp9xwMDcoQCVZVDSAD13nTUeVOPG2K9gz3R3lc+grmWJXXaFJSnIkJ18SqSSSdzED0phFGorkWFmNicXlkKC16jvSdQehpbv3M6yZJI9d+db2TCi1KZieY0Omoq9aYApALh9r9+tLLAdzQtxVxzB84BA2HKltbBB/2rseB4MleYOAa6j69aUuMeFy0S4gSgnUbwa7Fms0Z2TGPEU7K4IOm/u/5ppseKA0glCFFQ3SBv6ilApit2LxaNUHUGY6xyNHmxcxczDl4GvBnSbXiL+KEobWJHezAgCjmFshIG886H8Kcb2tykIUOydgSCNJ8DTDiCg1H+bSa8LKuVu1oS9XU68z0ICkLB1SqR8K4ynAVKAHehDipnmEqIHntXUcYx1LDKlpSTBE8vWufYZjRU4txUZAZjpJ0FH6QOOR/EzJQBvzBrnD7iUOBREEyZPLc17gXDCX5cUo5RoEzpA3Jp0xfB03TUoVlURPd6+NDMEYLAyOICFbedekuQ8Ysopa4uYzhbaZ002BjbwJoYi7gBJQV5dArXbkNKfseQlpsuqR2iAJUjrSsOMln+U2htHJKUTHrzNMQlhE5VUHuoGXiKkpyxVVd0Se6NtwKsoCTqoSeQ5VXS8oqHISNAIETVAAkRckVJHkhQJ5gD41NYkZVHyFZeJKVKB6kGombNZHcHdO5rtVCXup446oHQ6VqCdutbuW0e0tPlOteM20icyfDWssGcQZo8kzPOBPnXqld3X2ulSXJWBtvzGtU82uo9a3sQV0ZaQ1p0qu/dRoDXqrwjQVLaYSpXfWIT48+lK0u2lJN6WDHt6lt9qzEWsqyK1tapBtbknTVDlphJWmQKhvbMJ05/Kmfg1WZJTGn69asPcPdo4YHdnc0hn4mzKVTkKERLaxzrgzz2ogOHlcvr66V0VnhFMZUwPr4/AVovhkpHdknr+1CfUCcPTxLGDPIQVFBj9tJPhTZwfZhDS3HRAgRoZVqSIOoBkH0E9axDSrhYZSoBA9o695SdgP8o5mN/LVjwDDv4m+QMi+wtkwojKGlujUb95Sgcp0AHj+YGYueIjVUYxyMYuGMCUSbh4feLkpH5EEkgQRooyCfHTWJLQhqK3QAK3iq0QKKkb5Cxsxd4t4dNy3CfaG3jSW39nFwsjMUoA0JJnQcwBziuqkVhFc2ME3NGUgVEy34dS2kIHso68zrqal/gSqAB4Uwu2wJqW3tgKjPpyxj/eoQO3hQbWgfmkH3UvcUWC2kLTlzoPvH7043phxufzVeurRLqClQ3FEfTg2F8GYM5UgnzPl58ws66fKo0tQdtOtN/HPByrd4mDlVJCuVKCgUGCImqUNiKbRkmDtgXCVSQAZMGD6V3nhvGbe4QG86VGNiRNfP6Fd7eJ6VPgePrs30qB0CgZ8OYoCtHUOwy7nauLOEz2aykZmyO8BuB+1cqXwurI42wSkkpVCj+UzX0Fht8VthRgyB8RXLPtGwddq/2rX8p4aD8qxumeQI1HkaS+MKOSQlycvi8B4c9dMMStJgADMnWVFWo91W2sZUsDMgKMzHQfodKEWl84t2J0SUkjkSTH60RbuVqf7NSSTMEjmJgesVO0pQsR8f/ZPiV0h1Cm0mCvQg8tOQ50DbwlCe6sPZhp3AMp8RRVu2a7RSk+2lRiDyGhFUrziBSVlOSY01Vr1/Wlln6SUqqkXkiI3cwJNWLi2WnKDEKGZKhzr22QEEZkymmnhzh/t3AlQzMoOefH8s16Tvx3PIXEX0IDvylZnVKiZ12V5HrQ9aFZimSEkV1a74YacCwuIjuAfh6VyzE0qbWUHdJI1pWHMH1HZfTlN3KoQAqCalETlneprfGExCm0zttvWP36D+AeECn2YrgPvI0pyyM2tRPrMcvOq9w6M3d0rVKFbUVQb8CW2GwElRjMCImra71RGqtKEqSemtTl6AmR50tkDQg5HUivJzSa2sxXt08CN5ojwvhRfdSnYDU+U00aEWdtOk/Zxw2VNdorZWoroSMHR+UV5wtbJbaSgCABFGltxQFARuFzIOotnCVJOm1L/EOLCTbsnvyEuKE92Y7qT+c5gNNp6xTNxfjht2O4YecOVsQDr+JZkEBKB3iSOg3IpGs2C23pH8U8odmNyJXqtUyc6jJk6Aa8zUeTGqHUtwkuLMs2OHKU4LS2gLgds4NUtIBII2GsjQczHIGOlYThaGG0ttiEpECTJPUlR1JJ1J8aHcMYEi0ZyJOZau84vYqV18hsP3Jo4hNVY8QUWe5Nmy8jQ6m9V/4iJExrpVkkVRuo5U46iBuX0nSvSKgZe0rYvVtzKmFupWk1q2Sa9DhBiPWumRK+0XEnWezUgahQInwM79OXrTfg+IJeaQ4nZaQR61R4pwdNzbqSRqBKT0NBuAbrIx2J3bURHgTI39fdSAeGQ35jz8sYI8RrxHDW30FDqQpJ5H9K5dxt9lJSkrtpUnXMg6keKevlXWUrmvTT6B3EAkT5IAIJB3Bg+dRX0KOuhiKdPtWwdNtiisgAQ+gOR0VOVenKYB9TSJf3IzwKFvvGKZ9EfZ1i3a2TRJlQQlKvNOlFuLcI/iLRxtIlUZkf3p1Hv29a5P9muPdjKCqAVA5em012Vi8kCNQaStEFTNYeZwSzZWllKyhQK3CSDucphI8pJV/pq65cKTDwVEpJKR7Wkz+nvotxq2EXS4MdmZCRoMp72o9TQR63S5qdMiVEISdNCCQev+5qYjdysB619oF4Lfd7VxS5gAmOqlHaKnv7pKHFBaZUTJ9eVMGBIabKpEBeVSVRMHaDUeO8NqcdzoRmCgCTMa+I91YSGc3oQ/abjRMTj/ACz/AHV0zgP+m9P1rKyj9R9MDB9X6hv8Fce4x/qnPT5CsrKR6X6/1KPU/R+/9xbd5VKnZXpWVlenPM8mRo3FEnPaNZWVjdzknje9Qv7VlZWQz1Byv3roH2e/zT5JrKymHqJTudtwPajitq8rK4Tm7nOeP/61H/p1f/amswf/AM0/9tXzVWVlQP8A8v7H+J6Sf8H6P+Y9p2FSWv6msrKuE84ywqqj29e1lc04SRit1VlZXCce5Ja1Irevayi8QfMl5Uk4V/WP/wCj/wDVe1lIzdrG4vpaOLG1T1lZTx1EmcD+33+ut/8Aoq/765Zb/wA5P9wrKyuPU0dxrtv6tPl+1d0wH+WPKsrKkHY/Eqb6ZzT7Tf65z/po/SguFbq/tX/3isrKx/Mfj8Q1h/tJ/uTTTde2a9rKjaUv1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7218" name="Picture 2" descr="https://fbcdn-profile-a.akamaihd.net/hprofile-ak-prn1/162075_49509922115_4414204_n.jpg"/>
          <p:cNvPicPr>
            <a:picLocks noChangeAspect="1" noChangeArrowheads="1"/>
          </p:cNvPicPr>
          <p:nvPr/>
        </p:nvPicPr>
        <p:blipFill>
          <a:blip r:embed="rId3" cstate="print"/>
          <a:srcRect/>
          <a:stretch>
            <a:fillRect/>
          </a:stretch>
        </p:blipFill>
        <p:spPr bwMode="auto">
          <a:xfrm>
            <a:off x="1600200" y="4419600"/>
            <a:ext cx="1905000" cy="1885950"/>
          </a:xfrm>
          <a:prstGeom prst="rect">
            <a:avLst/>
          </a:prstGeom>
          <a:noFill/>
        </p:spPr>
      </p:pic>
      <p:sp>
        <p:nvSpPr>
          <p:cNvPr id="137220" name="AutoShape 4" descr="data:image/jpeg;base64,/9j/4AAQSkZJRgABAQAAAQABAAD/2wCEAAkGBxMSEhUUExQWFRUXGBoZGBgXFxsYHhoYGBUYFh0UGBcaHiggGBwnHR0aITEhJSkrLi4uFx8zODMsNygtLiwBCgoKDg0OGxAQGzIkICQsLywsLCwvLC8sNCwsLTAsLC0sLCwvLCwsMCwsLDIsLCwsLCwsLCwsLCwsLSwsLCwsLP/AABEIAIgA5gMBIgACEQEDEQH/xAAbAAEAAwEBAQEAAAAAAAAAAAAABAUGAwIBB//EAD8QAAIBAgMEBgcGBQQDAQAAAAECAwARBBIhBQYxURMiQWFxkRYyU4GSsdEUFSNSYqFCcsHS4TRDssKCovAH/8QAGQEAAwEBAQAAAAAAAAAAAAAAAAECAwQF/8QAMBEAAgEDAgQEAwkBAAAAAAAAAAECAxESBCETMUFRUmGBoRTB8CIyM0JxkbHR4TT/2gAMAwEAAhEDEQA/AP3GlKUAKUpQApSlAClKUAKUpQApSuc8yopZiAo4k0AdKVVrvDhiQOkGvcf3NtKsIZlcZlIYcwb0k0xXR0pSlMYpSlAClKUAKUpQApSlAClKUAKUpQApSlAClKUAKUpQAqBtTaawGMMrHpHyjKCbaE30B5cKn1WbawcjmFo8pMUocqxy3GVltexsetfh2Une2wmQhtkR4jEdIzdGqRMOoTkDByxNhcDQcas8TtWJOLX6uc5QWsn5zbgvf3Gq+fZsrNi2sv40SovWOhCutz1eHW/aon3HIrh+jSUNDHE6FytjGCLggEMpB4ECovJE3Zp0YEAg3B1B7udfa4F0ijF7IqgCw4C2gA58hWYxO9B6YZPUBsR3X1J/V8u/spyS5lOSXM1pNYDaErTOWY37F5AX0sK2seLSYMsbBjbs7wbVmMTgTEQp1uoPC3uqam5M9ysXC1f7rMUYpfQ62tpw437DUJUq52JhgOvfuqYLcmK3LqlKVsailKUAKUpQBF2niuijZgLkcB3nSs5LvFPawCA87H5E1pseoMb34ZT8qzex4VMozWsATr3Cs5XvsRK9zzhhOLTTYgxoWHVOuYcbAfw3rVQyq6hlIKngRWM3lxvSvoequg7+Z/8AuVQIJ8Zh1DRK+Q62y5ge+w1F6lTxZKlY/RaVRbrbwjFqwYBJUNnTu7GAOtqva1TTV0aJ33FKUpjFKUoAVQ7c290RyRgFu0ngO63aavq/NpXLMxPEkk+81yautKEUo9TWlFSe5OO3MR7Q+Q+lPvvEe0PkPpXnZ2ynnBKZdDY3Nuy9S/RmbmnmfpXDFV5K6ubPBEb77xHtD5D6U++8R7Q+Q+lSfRmbmnmfpT0Zm5p5n6U8NR5hen5Eb77xHtD5D6UG2sQdBIbnQaDj5VK9GJuaeZ+lW2yNgCI53OZhw00Hf3mrhS1EnZtr1E5QSMPvbtGc4kxSMQseXKAbA3Udc24k61HwjVf/AP6Vs6xjxAH6H+an5j3isrh5q6ZbSdzzJbSdzZ7sY5Y3OY2DC1zzvp4VpNpbPEozAnMBpy51+bRYmtZsTelQAkultA/9w7PGtYTVrM0jJcme58E8a5mAAvbjUcSCuW39sZ5LDRV4a8b/AMVVoxlJtX2E2jU7O2pk0Ykr2dtv8VP++IrXufC1YkY2vv22mqg8zVSbbPYoHib16g23+ce8fSsn9tp9to4jDM2Um24xwBP7V4+/U/K37Vj/ALbXw4ynxGGZtdpYtDCxVhqBpcX1I0tWWkkqA2LFcnxdTKdxOVy82DhRLMLi6qLnx7B56+6tnVRu1g+ihDN6z9Y9w7B5fOrPp1/MvmK1hsjSK2CwIGLhVDEWLWFyBwBPE10rn06fmXzFOnT8y+Yqroqx0pXPp0/MvmK9JIDwIPgb0XQHqlKUwFfmhr9Lr80Nedr/AMvr8jeh1NTub6kn8w+VaKs7ub6kn8w+VaKunS/hIzqfeYpSldBApelZ3enZjN+KpJAHWXkPzAfOs6s3COSVyoq7sW+1sAs8LxNwdSL8j2N7jrX5nhtzcaWKlFUD+IsLHvFrmtHsLbJiOVyTGffl7x3d1bNWBFxqDWUJQrq/UmrR33MjgdxI1X8WV3b9PVA8OJPvrjitxD/tzkcg63/9gR8q0e2tqiBdNXPqj/se6sjh4ZMRJa5ZjqWPYOfdWdapCDUErscaCau9itG7OO9mPWy+uPj/AJe/9qtMRuXMqArKjPbVCLC/JWv8xVhvNGY+hAZiVU9YnXiNb1znwj4qJZgMzrdGHOxuGHfrUOaUnFRu15gtPG17maXYWNuR0J07cy29xvrXU7u429ujHDjnW3hx41P+65fZP8NfDsyX2T/DWXGfhf16D+Fj4iuj2DjibdAR3llt53qcN0MZb/b8M5+lWW7ePZJVS90c2tyPYRyr7trENHinZCQRl9/VGh5itFVhhnZ87C+FV7XKyLdHGE2bo1HPNf8AYCvo3Oxlr3jvyzHzva1aDeebPDC/C5v4XWp27OOaWMhjcqbX5i1xfvrVODqYE8BY3KBNxH7cQB4R3/70j3EbOM04KdtksSOXrECtvSujhRJ4cTCbZxxkcoDaNOqq+Glzzqs07qsdtYJopWuOqxJU8wdbeNa7ZMKmGPqj1B2DlXmRoyq1JKTsztc1CKsYDTupp3V+ldAv5V8hToF/KvkK1+Afi9ieP5H5sq3NgLnkNa2m7WzjEhLCzOb25AcAe+rZYwOAA8BXutqGkVOWTdyJ1clYUpSuwyFfmhr9Lr80Nedr/wAvr8jeh1NTub6kn8w+VaKszulOirJmZV6w4kDs76vvt0XtE+IfWujTSSpLciovtMkUqP8AbovaJ8Q+tPt0XtE+IfWt8o9yLMkUqP8AbYvaJ8Q+tdwb8KaafIRk94tjZLyRjq/xD8veO75V43f2wY/w3PVPqk/wnv8A01ryL6GsTvDs4QyDL6rAkDlbiPCvPr03RlxYepvCWSxZyxWFmecowvIT7rcx+mtfsrZywJlGpPrNzP0qHus5aEE6kEqD25dDa/KrmttNRilxOrJqTf3TK75etH4N8xX3d3asUURV2scxPAnSwr5vl60fg3zFc9l7IE+HvfK6u1ja+ll0Nc8nNaiWHP8AxFq3DVy59IcP+c/Ca8S7wQFSMx1B/hPKqj0Wl/Mn7/Svj7sSgE5k017fpWjq6nw/X7ixp9zrurs9S3SFgSvBRxBItc1A3k/1Enu/4ivGwZis8du02Pga97yf6iT3f8RXM2np7JdfkaJPP0J23f8ATYfwH/GpW5vqSfzD5VF27/psP4D/AI1K3N9ST+YfKt4f9C/T5EP8M0VKUr0TnMNtlpUkZHdipNxcmxB4WqImOlAAEjgDgAxrfYnCpILOoYd9Q/uLD+zHmfrXnT0k8rxkbqqrbox/3hN7V/iNPvCb2r/Ea2H3Fh/ZjzP1p9xYf2Y8z9an4Sr4vdj4sexkY9qTKbiRveb/ALGtfsPaXTx3IswNmt8x41m95cIkUihFygrc+N6nbm/7n/j/AFo08pwrYNjmk4ZI09KUr0zmFYDa+CMMpU8CSVPMf4rf1xxOGSQZXUMO/wDpyrn1FDix8y6c8WYWHBF4WdRfI2v8pHH3f1qHX6DgNnpCGCAgMbm5v3VHxGwYHN8tj+k2/auSWilZW59TVVlcw1qWrZ+jUH6vip6NQfq+Ko+CqeRXGiYy1WGx9ptAw1uhPWX+o5GtH6NQfq+Kno1B+r4qcdJWi7qwnVi1ZlwDfWstvl68fg3zFaiJAoAHAADyqJjtlxzMrOCct7C9hrzrvr03Up4rmYwkoyuQ91EIg17WJHhoP6Vc18RQAABYDgK+1dOGEVHsTJ3dzMb5Ibxt2dYe/Q1C2XtloI8ojDAsSCWtyBHDw861+Jw6yKVcXBqGmxYRGY7ErctqdQSLaGuWpp58Rzg7GsZxxsyn9LG9kPjP9teX3qYgjohqLeuf7asPRiHm/n/inoxDzfz/AMVOGq7/AMf0O9PsZzYcZM8YHY1/cNa7bzIRiGv2gEeFrfMVrNn7MjhvkGp4k6mvWP2fHMLOL24EaEeBpLSS4WN973DirK5n9uIfssB7Ba/vWoGyNsHDhgEDZjfU27LcjWyXCr0YjIutrWPKqxt2Yb/xjuvTqaepkpwe9hRnG1mQPSxvZD4z/bUrAbzK7BXTJfQEG4v36C1dPRiHm/n/AIp6MQ838/8AFNR1SfP6/YG6ZWYzbuIjkZDl6pI9Xs7P2rj6ST81+GtJj9kRzAZgQQLBhxt386r/AEVj9o/7fSpnS1F/svb9RqULboq/SSfmvw09JJ+a/DVp6Kx+0f8Ab6U9FY/aP+30qOFqe/uPKmZ3H455iGe1wLaC3fV/udEcrt2EgD3ca6x7rRA6s5HLQfIVdwxBFCqLAcAK0oaeannMU6icbI90pSu8wFUW0d4hGZMqhhEQrEtlzObfhRixzvYg9nEDt0vaoMFsuWGSWyxSI8plRmJDRswsRlsc3cQRyqZX6Eu/Ql4PbAkkkVV6seYZs2rMpAIC8r3F78VNfMNtnpJhGqEdQMxYgFSwJC2F7m1r66ZhxvWaG58wSymLOYHQtc3Mkr3c8OBUAX7NdKly7vYjLOq9COldDoWF41CqcPw6q2UjNre/Coyl2JvIvsHtQSTSxqBljCdfNfMzgnKB3ADt7andKvMcL8ezn4Vk8RuzM0cwJizNN0qZSy8VVLEgdWyXUWve9+6vmM3bnk6ZWMXXbquCwyxsEVogltOqtgb+4Xp5S7Du+xpMdjsmTKvSFnVbAi4DcW9w18KlqwOo1FZ7AbGlhXEBVjvJLmADEZk6q5S1ur1Bbt1JN6kfdDpgmw8T5WyMqG5stybKDxsB1QffTTY7stxKv5h5jsNq+PMoBJYADQm448qyZ3YlZ2zdEqM8BYLe4SEX6IacM2t+3urlFuxiAgW8IGWe41IEkpP4oFrE26tuwX1NLKXYWT7F9hdtZ8PHMVy9IwVFLfnfKlzbS+h4dvbUb0lvFEwS7yz9CFzaXEhRnBtqAAW4VYYHBuuGWI5VcIFGW5CkLYHXjY61k9mbOkMuHiTLfDRNdrllWR7oD2ZmJzNbTs96bkrA2zc9Kuuo0468PHlX3OOY5ce3jasdFurMEW/Rls0HSKSxDCFi181v4mOYix8daHdfEMDmaIm+Icet1pZVyo7DkFNra6DiaeUuwZPsbAzLp1hrw1GvhzqJtTaIhC6FnkYJGg0zMdePYALknsArGzbJlWSLDgRsLYdbC/4aQkyMtz2MQCWA1uBWm2vs+Z5sPNGUJizhg9wLOoXOLX1HLtvxoybXIMmzpszazSSTIyqFhsGcOSM5GYpqo9UWue+u2ytpibpDYBVkaNTmvnygXYaaa3Hb6tUOH3fxKqqExMoxLStcsOkDEkFhbTKbHLrfKNRXFN2cUFADRXWKdVPW0eZiektbiRp+nvpZS7CvI0GL2wqTJEADdc7tmsFTWzcNfVPLgamYDGLNGsiG6uLg8NPCsq+7M+SZQIR0kCRKbt1AilTEBbUHjm7+FajZkBjiRCFWwtlT1R3Dn46VUXJvcpN33JVc50LKQGKkiwYWJHeL6V0rhjWkEbGJVaS3VDHKL95AOlWUZPbkE+GmwxhxE0jSSBWjkYMGXizWsMoA42qftvaDtjIMGjFA6tJIy+tlW9kU9lyNTUODCbSVmfo8M0rC3SM73A7FUWsq9w99SsdsObPhsTGytPCuV1Y2EikWYZraG5JBtWO/Qy36HHa074LEYYpI7RTP0bo7F7E8HVjqD3cNK9tNKm1I4uldo2hdypta97dgGlSMTsyXFTwyTKI44DnCBs5d+wkgWVR7791csRs/EHHpiRGmRI2jt0mpBa+f1bDwptP3Hv7nXbWym6OSRsXMjKCwYMFVbagZQLEdmutSN0MVNLhInnFpCDxFiRmOViOwkWrrtfYsM/WkzAgXDB2GUjUMBewI51X7h4+WbDsZWL5ZGRJDxdVPE89bi/dT5THykaSlKVoWKpdo7cCMyLlurIhzXJLyeqoUdltSxIGh42NXVUOO2ZPK6MxiIikMijUZ+IVW06uVSedzbhUyv0FK/Q54PeRpDEoiAd2cN1tAqPk6RDbrBjcjhoDV59qjsTnWy+scw08eVZfC7rTxghZkJbD9FnIN4zdz+GL+r1rcbjKKj43ZT4WNJAyZg4cxhSwZkh6NVUki9rXAtxNQpSS3ITkuZsGxcYAJdQDwOYWPge2j4pBoXUG19WHD83h31g59jTKIoLozPFHGy5T1AZC8jXvqGscxA7AOVXZ3ckczdK0bh2ZkazXGYL1CvAAFV1BJIFtKam30GpN9DSdKunWGpIGo1I4gd9R9nYlpAxZMtnYLrfMo4PwFr8u6qfBbBkBg6RkPQhSrLmuGAIZbHiGuCSde6r7E58jdHlz26ua9r99tbVSbKVynG8IM2RQCOlaLj1iUQM8gHDItwDfn5ysJtyN3Efqv0fSkEr1VJtqQSL9unZVUuxMUIJoA8NpRIekCuGLSXJutyBxte/Dsri27M46Qq8ILNCw6rDSED8InsXTjqTyqLyIvI1KYlDazKb2IsQbg3sffY+RryMTGL2dBYm/WGh0vf9qzs27MmcPE0cbdG6E2Y5WIshXXUi7anXrE91eIt15DmzmKxgjjACt1TGWYC/5cxDE8T3VWUuw7vsadsQg4so0J4jgOJ8B21H2ptJYI85u1yqoq8XdzZVHiTxrG47Y8wdILo7SRQxNYMMsSOzyXJvo1jduNza3CtNtrZckqwFGQPDIslmBCm1xlsNRodPClk3fYMmzzhNqucQ8brGBHGrSOGPUZicsdyOtpc30499W4nUmwZb3ta4vcC9rc7a1l5d25z013iYSTxzG4YZgmS8RtfKvV4615fdWUo/4iCQ9NZgG63TsGJbXqmwCaX0FCcuwJy7GoXFxng6HW2jDiTYDz0qHtraywQtICrMFui5gM5vYAe8jhVLPuvK4xF2ivIEKWVhlaOPKo7lU3Itr8q+TbtTsWOeIgtAwGVtFhIPRcdFvc95PZQ5S7A3LsamKS+hIzWBIB4X7uXHyrpVRszZbJM8zlc7LlOW/XAYlXYHgQDaw86t6tFIUpSmMUpSgBSlKAKifYKy6TSyyqeKFgqnuIQDMO41aQwqihVAVQLAAWAHICvdKSSQrClKUxilKUAKUpQApSlAClKUAKUpQApSlAClKUAKUpQApSlAClKUAKUpQApSlAClKUAK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7222" name="AutoShape 6" descr="data:image/jpeg;base64,/9j/4AAQSkZJRgABAQAAAQABAAD/2wCEAAkGBxITEhMUEhMWFRUTGBUaGRgYFxcVGBkaFhQXFxUXGhcYHCggGholGxcUITEhJSkrLi4uFx8zODMsNygtLisBCgoKDg0OGxAQGy0kICUsNCw0LywtMCwsLDgsLCwsLCwsLCwsLCwsLCwsLCwsLCwsLCwsLCwsLCwsLCwsLCwsLP/AABEIAKABOgMBIgACEQEDEQH/xAAcAAEAAgIDAQAAAAAAAAAAAAAABAUDBgIHCAH/xABKEAABAwEEBAgJCAkEAwEAAAABAAIRAwQSITEFBkFRExZTYXGSsdEHIjVSc4GRodIUMjM0QrLC8BVUVWJyk5Si4SODwfFDguIk/8QAGQEBAAMBAQAAAAAAAAAAAAAAAAECAwQF/8QALREAAgIBAwMDAgUFAAAAAAAAAAECAxESIVETFGEEMUEyMyJxkfDxIyQ0ocH/2gAMAwEAAhEDEQA/AO8UREAREQBERAEREAREQBERAEREARYTamecFzp1WnIgpkjKOaIiEhERAEREAREQBERAEREAREQBERAEREBq3hR8k270Lu0LyKvXXhR8k270Lu0LyKgCIiAIiID3GiIgCIiAIiIDhwgvXdoE+1YrNWJLw6PFdA2bAVha1vDPkD5rSJjOTiFiFNpFeQDBPq8UKuSmWWZKKrLyeBkiC3N2IvQM8c1NslO6DiDJJwwAnYMVKeSVLJnRfCYzXCnWDsBmpLGRVtpruJImAJyVi5Vdw7dqrIpIxBi5NYsoauQaqYKYJ9N0jZ6lyWOgyBCyLU2CIiAIiIAiIgCj1LWAYiYUhQLTThx58VDKyZ9qW4/ZHtWSz8LIvRHvSyUB84+pRrbWJOBwCr5ZG/uyzRV1HSECHA9IU2lWa7FplWTTLKSZkREUkhERAat4UfJNu9C7tC8ir114UfJNu9C7tC8ioAiIgCIiA9xrFabSymLz3NaN7iB2rDpW3No0n1HY3RgN5OAHtXWNvt1Ss8vqOkn2AbgNgWNtqh+Zhdeq9vk7EOsdk5Zvsd3JxksnLN9ju5dZIsO5lwc3dz4R2bxksnLN9ju5OMlk5Zvsd3LrJE7mXA7ufCOyzrDY5nhWyOY9ycYLHyrfYe5daIncy4Q7uXCOyzrBY4jhWxugx2KVZdI0XMLqbgWAxgIxziIXVS3uw6LdSsjL2Drxc4br2AHSAG+9aV2yk/Y0qvnNvYn17eXZYD8+9caFQtMhRGFZ2FXyaZbLeyVS4Gd6+WtmUBRLLaLvQVZArRbo2W6K8Lkx0GVJNBuJKhlyj2KtYJYtHMszXTkq68slOuRkpySpE5FFFqO5Y3VydqnJOpE5FX31zbaSOdRqGomooRtJT5S5TqGpE1QrSfGKyMtYjHNRqr5JKhsiTMnyiGwM96wU6JcYC4lynWFkNneoW5Vbs+PsDCNo55WKjYSx4LHYfaB3epT0VtKL6UERFJYIiIDVvCj5Jt3oXdoXkVeuvCj5Jt3oXdoXkVAEREAREQHr3X5x4Bg31B7muWhretf/AKGn6T8Dloq4L/rPN9T9wvNCauOtFMvFQNhxbBaTkAZz51Y8R38s3qHvVjqH9Xd6R33WrZFvXTBxTaN6qISgm0aVxHfyzeoe9OI7+Wb1D3rdUVuhDg07avg0riO/lm9Q96DUd/LN6h71uqJ0IcDtq+Ci0PqvSokPJNR4yJwA5w3fzmVdVaYcCDtELmi0jFRWEaxhGKwkayQWkg5jBZGuUzS9lMh7QTOce4qNQsNR2yBvOHuzWWGngxcWngB6l2a3XcDiPeFkp6LbtcSebBcH6LOx3tCslJFkpIy2u1AtF3I/mIUPhFiqWWoHXbpPOMvaslmsb3Zi6N57ky2w22z7wi+8IuNex1G7Lw5u5R2hxya4+oqNyrbRK4ROEUc0qmVx3sK4uDxm13sKZGSVwicIsVOzVDk0+vDtX02Or5vvHem5O5k4RfOEXGnY6h+zHSUFiqxN33iU3G5y4RceEWVmjXkYkDm/6XJ2i3bHD3hThk4kYqAvOA3q4c4NGJAA34BVhpigx9WoZuNJgd+85etde6S0jUrvLqhnc37LRuA/5VZWdNeSk7emt1udn/LqXKM6ze9Pl9LlWdZveupYSFn3L4Mu8fB2z+kaPK0+u3vT9I0eVp9dveupoSE7l8DvHwds/pGjytPrt71ko2lj5uPa6M7pBj2LqJdgal6MdSpOe8Q6qQY2hoHizz4k+xXruc3jBpVfKyWMGDwo+Sbd6F3aF5FXrrwo+Sbd6F3aF5FXQdQREQBERAeu9f8A6Gn6T8Dloq3rX/6Gn6T8Dloq4L/rPM9T9w37UP6u70jvutWyLW9Q/q7vSO+61bIuur6Ed1P20ERFoahERAa5rfarTTaHUTFP7RAlwOyZyb0LXtGa1V6bhwjuEZtBAnpBG3pXYT2AggiQcCDkQV15rNoE0HX2Y0nHD90+aebcVzXKSepM474zi9cWdgWW0tqMa9hlrhIP52rKutdXNOOs74Mmk4+MN37w5+1dg1rfTbS4UuFyJnfOUbzzLSu1SWTaq5TjkaQtzKLC+oYA9pOwDnWg27Wi0vcS1/Bt2NbHvJEkqNp3S77Q+8cGD5rdw3nnKs9VdXuFIq1R/pj5o88j8PasJWSslpic07ZWy0w9iysdttRsVapVdHizTdEP6TGEbsFE0BrLVe7garp4QFrHwAWuI8WYzxWx6yD/APLW/gK63sB/1af8bPvBTY3CSWSbZSrlFJk6vpe2McWPqvDmmCPyFj/T1q5Z/tHcuw7fomjWxqUw4jbiD7RioXFWycmeu/vR0zzsyX6ezO0v9mk/p61cs/2juUqw60Wmm4Fz+Ebta6PccwVtnFWycmeu/vWh6WotZWqsaIa17gBngDgqTjOG7ZlONle7Zv2mbfNjdWpOIlrS0jMS4e/MKp1X1le94pVjJd818AGdxjD1rNabM6nou67AhoJG69UDo961PQn1ij6Rn3gtJzkpR/I1sskpxfhGz63aWrUa9Pg3wLkkQCCbxzBV3q/pYWileiHNMOG47xzFavr99PT9H+Jyl+D0/T/+n4lMZvqtExnLrOPwbgiIuk7Cq1pol9lqhucA+prg4+4FdZLtjSdtFGk6o4FwbEgROJA29K630rUs73F1FtRk/ZIbd9RDpHQuT1CWcnD6tLKeTcLDqxZXU6biwy5jSfGdmWgnas/FSycmeu/vVZZNcaLKbGmnUlrWj7OwAecs3HajydT+34ldSqx8GilRj4JvFSycmeu/vTipZOTPXf3qFx2o8nU/t+JOO1Hk6n9vxKdVPgnVR4/QtbHq/ZqZDm0hIyJJdHReOCs1r1k1vs7zDr1OdrgI9oJhbA0ziMitIOL+k1rcGvwGr+FHyTbvQu7QvIq9deFHyTbvQu7QvIquaBERAEREB671/wDoafpPwOWiretf/oafpPwOWirgv+s8z1P3DftQ/q7vSO+61bItM1R0xQo0XNqvuuLyYhxwhu4cxV3xnsnKjqv+FdNc4qC3OymyKgk2i4RU/GeycqOq/wCFOM9k5UdV/wAK01x5Rp1Icr9S4RU/GeycqOq/4V9Gs1k5YdV/wprjyh1Icr9S3WOvRa9pa4AtcIIO0LjZbXTqCab2uHMQf+lmVvcts0da6xaEdZ34Sabvmu3funn7V80NpNrQaNcXqD897D5zd359fYtrszKjHMeJa7MfnauqLVSDXvaMmucPYSFxWw6byjz7odKWY+zNl0dqiTWN8h1EQQ4H6QHEDDLn9y3djQAABAGAAyACrdWvqtH+AKzXTXBRW3ydlUIxjlfJW6yfVa/8BXWlmm+y78682J3yI967L1k+q1/4CutrD9LT/jZ94Ln9R9SOX1X1oun63WoEg3AQSCLpwIzGa+ccLV+51f8AK2nSurVCu6+ZY45lsCekERPOq/iRR5Wp/b3KzhbnZlnXensym44Wr9zq/wCVG0bpZja5q1qTXlzpJxlpO0NmD+cVsXEijytT+3uWn6Ss4p1ajASQxxAJzwKzn1I4cjKxWww5G/6z1A6x1HNMhzWkHeC5sLRNC/WKPpGfeC2Zrp0TjuI9laAtZ0L9Yo+kZ94KbXmUX4Ra56pxfhF1r99PT9H+JyleD3/z/wC3+JRdfvp6fo/xOUrwe/8An/2/xKy+8WX+R++DcURF1ncYrVZ21GOY4S1wIPrXW+ldX61Fx8UvZsc0E4c4GRXZqLOypTMraVZ7nUXyd/mO6p7k+Tv8x3VPcu3UWPbeTn7NcnUXyd/mO6p7k+Tv8x3VPcu3UTtvJPZrk6eI3redQ7a51N9NxngyLvQ6cPUQfatT059Yr+kf94rYfB7nX6GfiWdO1mDGja3BK8KPkm3ehd2heRV668KPkm3ehd2heRV3HpBERAEREB7N1n0ea1nc1uLmkOaN5Gz1gldZkLuJUml9WaNcl2LHnMtiD0t2nnXPdU5bo5b6HP8AFH3NJ/R5dZRWaJuPc13MIaWnomfaq5dnaC0T8npOplweHOJyjAgCCJO5Vlv1NpPJNNxpzsi831DMe1ZSolhNGMvTSwmjREW3cR3csOofiTiO7lh1D8Sp0Z8Gfb2cGootu4ju5YdQ/EnEd3LDqH4k6M+B29nBrNhtj6Tw+m6CPYeYjaF2dom3ivSZUGF4YjcRgR7Vq/Ed3LDqH4lsGr+ijZqZYX35cXDCIkARnzLemM4vD9jo9PCyDw1sWi6l0j9LV/jf94rtpaxZ9UG8K6pVfeBc5wYBAxcSA47ehWug54SL+orlPCRbavMIs1EHO4334qxQItksLB0RWFgr9YKZdZqwGdx3uErrGzOIewgSQ5pA3kEQF28tYtWqDeFFSk+4A4OLCJGBBwOzoWF1bk00c3qKpTaaIXHh3IDrn4U48O5Adc/Cp2mNUWVHl9N/Bl2JBEtnaRuVdxIqcqzqnvVH1k/4KPuE/wCDnx4dyA65+FaxbrTwlR9SIvuJjOJ51snEipyrOqe9SbBqUA4GrUvAfZaInpM5KrhbPZlJQuntL/hyZQd+iojG4XerhC/sWraE+sUfSM+8F2mGCIgRERsjdG5a2dUmtrsqUn3WtcHXCJyMwD3rSyp7NfBrZQ8xa+Nir1/YeGpnYWR6w4z2hV2gNOGzX4YH37v2oi7PMd637S2jKdoZceOcEZtO8LVn6kPnCs2OdpntVbK5qeqJW2qxWaoHLjw7kB1z8KDXh3IDr/8AyuHEipyrOqe9OJFTlWdU96f1/wB4I/uP3gt36e4azVX2fCpTAJaQCQAZOG0ROK1jjZa/Pb1GrYNA6tVLPVDzUa4QQQARIP8AmFh0rqaHOLqDg2fsOmB0EZDmUyVrWSZq6ST+Sl42Wvz29RqcbLX57eo1SOJlp86l1nfCnEy0+dS6zvhWeLfJli/yR+Nlr89vUanGy1+e3qNUjiZafOpdZ3wpxMtPnUus74Uxb5GL/JQWisXuc93znEk7MTiVuHg+om7WfsJa0dLQSfvBRrJqTUJHC1Ghu25JJ9ZAhbjY7KykxrGCGtyH52q9NUlLUzSimSlqka54UfJNu9C7tC8ir114UfJNu9C7tC8irrO4IiIAiIgPca+TsWC31iym5wzGXrwUZ1ItAMCGAuLplzjdxHt/4UNlW8FjKEqqsVe7JcDJYXk+uf8AroX1kvcxuMBt43jMXjtO+O1RqI1lmSvqrrRW4TgwB4rn57w3E4blmbbh4xIIuzPthvtxU6kTqRLRRDbchdMl0CMZgSSOxcQ8VGhxEBrp3k3ThHSmRqRNRYbLXvtmIxII3EFYnW0bBILroxzPdzplE5RLRQnW8SQGk+OG+vasdutF5pa0YFwZPPOMDco1IjUixlfAVirswERAImdw2KsNU8AYzqOMDcCfz7UbwHLBcgoofyoNhgEwWs9ZHcvptwxhs+PcGOZ2noU5Q1IlooT7eASA0mHBvrK5vtmOAkXg2Z27fUEyhqRKXy8MpEqNpCqQ0BpgvcGg7pzKwOpNNVrABdYLx5zsk+9Q2HIsCV9VdXrcJwYA8Vzp6Q3E4blmbbgbsN+c4tHPGbuhNSGpEuUVUapipVjIkN9zRHNmfWrCzB11t750YqU8hSyZURFJYIiIAiIgCIiAIiIDDa7LTqsdTqsa9jxDmuAc0jcQcCFTcSdGfqFk/kUvhV+iAoOJOjP1CyfyKXwpxJ0Z+oWT+RS+FX6ICg4k6M/ULJ/IpfCnEnRn6hZP5FL4VfogONWmHAgiQVg+Ri7dLnFsREjuUh7oBJ2YqE61nCC2S0uAiQAN5nsUPBV4+TI+wMM54gDPdkvosTQZl2IAOOcb1jZbS65AguAJnZJiB7z6lMDhlOKhYYWGRWaPaLuLvFmMdh2dC+1LAw3pnxowmAIECApIcN6BwORU4Q0owCxiQSXEgESTvEIyyANugnCMZxwyWYPG8L7eHtTCJwj5TYAMOnpJzKjDR7cMXYGRjlOYHMs1GoSXSMAcDvwx964Wi0XS1uALpMnIACSU2IeMHEWFuEEi6Sc9+a+DR7N7sHXhjl0LlQtJIaSMDexyEA4GDjiudC0Nc0OGAO+FGwxEyFgiNkQq9tkJc1uIaw5nPDBoB96sbwS8N6lrJLSZHZY2gk44mYnCd++VxGj24YuwMjHKcwpV4b0lMIaURvkLcIJEOLs9pUenY/HESGtLjmczgI7cFKq1zeDG5xJJyA/5K4WS0FxfMXWmAYiTt25KMIrhZMtos4eADIgggjMELH8hbMy7EQcc+lSbw3peG9ThFsIis0e0XcXeLMY7Ds6Ebo9ou4u8WYx35joUoOCwPtH+o1rYMhxPNH+VGERhI4HR7bpbLomQJyxnBSWMgR24lfQV9U4RKSQREUkhERAEREAREQBERAEWK1WllJjn1XtYxolznuDWtG8uOACqOOejf2hY/wCpo/EgLxFR8c9G/tCx/wBTR+JOOejf2hY/6mj8SAvEVHxz0b+0LH/U0fiTjno39oWP+po/EgLiu4gG6JO7tUGvQcS83PnNutGGG2Tux7FZIoayQ1krqdGoHOMS4taA6cMGweeZWNtneGEgQ65dxIGMy4+verVcXtBEFRpK6Cphx4QtbENa0YxAGLhO9fQ1zuFLGx81o2YNzHSrMUREbM+eZmZ3yuVNgAgKNJGgrq1lJbIaQZykA+NAccMBgIWbgXF7TBaWHORF2MQOdTUU6S2lBQH37980yQAWgSJzzj/KnopayS1krLRRqOLzczZDcRhjiOlfOAd4ouG5diAWzO2eneFaIo0ldBWmzvDnFozaSDOAcc8OgAL5Ss77zPEgBhGJGBOZMetWaJpJ0IqHWZwa5t3xbzdoxYMgPefWpGjySXvjBxieZuAA96m1GAiD3IxoAAAgBFHchRwyHwbxUeQ2Q8CDOAgbdqj06D7lNpYYa6XYiTiTvyyVsiaSdJWUrM+ZIgh7nYnAk4Ny3LjToVP9MlmRcXYiS7YTzdytUTSRoRVOs1QcIGjMYGd+Lo5yexc2UnhxIZHiADEYRmOlWSJpJ0EaxUbt7MAmQDmMBPvlSURWRKWAiIhIREQBERAEREAREQGreFHyTbvQu7QvIq9deFHyTbvQu7QvIqAIiIAiI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7226" name="Picture 10" descr="http://4.bp.blogspot.com/-d5VeeE7qjw4/UjhbNnGDiGI/AAAAAAAAAtI/jw2xKwvVHOc/s1600/cybils+big.png"/>
          <p:cNvPicPr>
            <a:picLocks noChangeAspect="1" noChangeArrowheads="1"/>
          </p:cNvPicPr>
          <p:nvPr/>
        </p:nvPicPr>
        <p:blipFill>
          <a:blip r:embed="rId4" cstate="print"/>
          <a:srcRect/>
          <a:stretch>
            <a:fillRect/>
          </a:stretch>
        </p:blipFill>
        <p:spPr bwMode="auto">
          <a:xfrm>
            <a:off x="4572000" y="4419600"/>
            <a:ext cx="3227292" cy="1905000"/>
          </a:xfrm>
          <a:prstGeom prst="rect">
            <a:avLst/>
          </a:prstGeom>
          <a:noFill/>
        </p:spPr>
      </p:pic>
      <p:pic>
        <p:nvPicPr>
          <p:cNvPr id="137228" name="Picture 12" descr="Ms. Yingling Reads"/>
          <p:cNvPicPr>
            <a:picLocks noChangeAspect="1" noChangeArrowheads="1"/>
          </p:cNvPicPr>
          <p:nvPr/>
        </p:nvPicPr>
        <p:blipFill>
          <a:blip r:embed="rId5" cstate="print"/>
          <a:srcRect/>
          <a:stretch>
            <a:fillRect/>
          </a:stretch>
        </p:blipFill>
        <p:spPr bwMode="auto">
          <a:xfrm>
            <a:off x="1600200" y="1905000"/>
            <a:ext cx="6248400" cy="2249424"/>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419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Mojo</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Murder mysteries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Social dichotomy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Investigation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Private schools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8130" name="Picture 2" descr="http://d.gr-assets.com/books/1351213527l/157552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745" y="1928812"/>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7696200" y="5562600"/>
            <a:ext cx="904543"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2223654"/>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Historical</a:t>
            </a:r>
            <a:endParaRPr lang="en-US" sz="9600" dirty="0">
              <a:solidFill>
                <a:srgbClr val="713605"/>
              </a:solidFill>
              <a:latin typeface="Berlin Sans FB" pitchFamily="34" charset="0"/>
              <a:cs typeface="Estrangelo Edessa" pitchFamily="66" charset="0"/>
            </a:endParaRPr>
          </a:p>
        </p:txBody>
      </p:sp>
      <p:pic>
        <p:nvPicPr>
          <p:cNvPr id="5122" name="Picture 2" descr="https://encrypted-tbn3.gstatic.com/images?q=tbn:ANd9GcQzsg6WsVsmv8h58MG5Pld4_Zg0dq21YHE_5tnC3pdxPmSTXZL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199" y="4191000"/>
            <a:ext cx="3423401"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0883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Royalty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Spunky girls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Family problems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series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074" name="Picture 2" descr="http://d.gr-assets.com/books/1341073154l/130277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52624"/>
            <a:ext cx="3028950" cy="447675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Victoria Rebels</a:t>
            </a:r>
            <a:endParaRPr lang="en-US" sz="40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246744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The Great Trouble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Well researched fiction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Science topics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Investigation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Difficult family situations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90114" name="Picture 2" descr="https://d202m5krfqbpi5.cloudfront.net/books/1356139684l/17061488.jpg"/>
          <p:cNvPicPr>
            <a:picLocks noChangeAspect="1" noChangeArrowheads="1"/>
          </p:cNvPicPr>
          <p:nvPr/>
        </p:nvPicPr>
        <p:blipFill>
          <a:blip r:embed="rId3" cstate="print"/>
          <a:srcRect/>
          <a:stretch>
            <a:fillRect/>
          </a:stretch>
        </p:blipFill>
        <p:spPr bwMode="auto">
          <a:xfrm>
            <a:off x="914400" y="2209800"/>
            <a:ext cx="2543175" cy="3810000"/>
          </a:xfrm>
          <a:prstGeom prst="rect">
            <a:avLst/>
          </a:prstGeom>
          <a:noFill/>
        </p:spPr>
      </p:pic>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57200"/>
            <a:ext cx="43434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Lincoln’s Grave Robbers</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Secret Service </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Intrigue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Gang activity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0482" name="Picture 2" descr="Lincoln's Grave Robb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62150"/>
            <a:ext cx="3028950" cy="445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Touched By Fire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1981200"/>
            <a:ext cx="4267200" cy="797141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Immigration tales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Women’s issues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Triangle Fire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Ashes of Roses, Thread and Flames, Uprising, Lost</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054" name="Picture 6" descr="http://d202m5krfqbpi5.cloudfront.net/books/1358729864l/1726278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7254" y="1842655"/>
            <a:ext cx="2695575"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encrypted-tbn2.gstatic.com/images?q=tbn:ANd9GcSZ5LiUCQBrxBAsqCGlsf7yj3yIxBvGLALujVVTD0Ec7cj8t5D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4876800"/>
            <a:ext cx="1969582" cy="1668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Soldier Dog</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All’s Quiet on the Western Front</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Dogs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WWI</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Soldiers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7170" name="Picture 2" descr="http://d.gr-assets.com/books/1343569890l/157758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057400"/>
            <a:ext cx="2860922"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Duke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5509200"/>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Dogs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WWII</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Children in charge</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Homefront</a:t>
            </a:r>
            <a:endParaRPr lang="en-US" sz="3200" dirty="0" smtClean="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3314" name="Picture 2" descr="172652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33147"/>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95234" name="AutoShape 2" descr="data:image/jpeg;base64,/9j/4AAQSkZJRgABAQAAAQABAAD/2wCEAAkGBwgHBgkIBwgKCgkLDRYPDQwMDRsUFRAWIB0iIiAdHx8kKDQsJCYxJx8fLT0tMTU3Ojo6Iys/RD84QzQ5OjcBCgoKDQwNGg8PGjclHyU3Nzc3Nzc3Nzc3Nzc3Nzc3Nzc3Nzc3Nzc3Nzc3Nzc3Nzc3Nzc3Nzc3Nzc3Nzc3Nzc3N//AABEIAJcAlwMBEQACEQEDEQH/xAAbAAEAAwEBAQEAAAAAAAAAAAAAAgUGBwEDBP/EAEQQAAEDAQMFCA4JBQAAAAAAAAABAgMEBQYREhMzcpIWITFBUlORsQcUIlFVYWRxgZShs9HSIzI1NkNzdLLBQmJldYP/xAAbAQEAAgMBAQAAAAAAAAAAAAAAAwQBAgUGB//EADkRAQABAgMEBwcDAQkAAAAAAAABAgMEEVEFEhMxFSEyNGFxsUFTgZGSodFDcoIzBhQkUmKissHh/9oADAMBAAIRAxEAPwCgOU+ogAAAAAAAAAAAAAAAAAAAAAAAAAAAAAAAAAAAAAAAAAAAAAAAAAAAAAAAAAAAAAAAAAAAAAAAAAAAAAAAAAAAAAAAAAAAACeZlT8GXYUy04lGsfMzMvNSbCjI36NY+ZmZeak2FGRv0ax8zMy8zLsKMjiUawZmXmpNhRkb9GsfMzM3My7Cg4lGsGZl5mXYUZHEo1j5mZl5qTYUZG/RrHzMzLhisUiInGrFGUnEo1j5oGG4AAAAAAAAAnBp4tdvWZhpc7E+UtXeq8dtUd4q+mpLSmigikRrGNa3BEyUXjTxk1y5XFcxEuLs7Z2Eu4WiuujOZ89Z8VVusvD4XqNlnymvGr1XOicD7uPv+TdZeHwvUbLPlHGr1OicD7uPv+Xu628PhefZZ8o41erPROC93H3/AC83WXh8L1Gyz5Rxq9TonA+7j7/l7utvD4Xn2WfKONXqdE4L3cff8vN1l4fC9Rss+UcavU6JwPu4+/5N1l4fC9Rss+UcavU6JwPu4+/5W91rwWvaFrLS11oSzwOpplVjmtwXBi4cCG9u5VVPXKhtHZ+Gs2N+3RlOca6sbHo2+ZCu9BVzlIMAAAAAAAAE4NPFrt6w0udifJbX0+9lqfnJ+xpJd7cqWyu5W/KfWXlJda262iirKOhdNBLirFY9uK4LhwKoi1VMZxDNzaeEtXJtV15THm8kuteCNqudY9XgnDktRy9CLiOFXozG08FVyuwqpYpIZFjnjfFInCyRqtcnoU0mJjmuU101RvUznCJhskxj5HoyNj3vd9VrGq5V8yIObFVUUxnM5QuILpXhnajmWRUI1eOTBnsVcSSLVc+xQr2rgqOqbkfDrfW07n2xZdlyWjXRwxwxq1HNSXKd3So1N7DDhVOMzVaqpjOWlja2Gv3os285mc/Z1dUZ6vLkfb6fpZ/dqLPM2v3b+VPqz8WjZqoROpVzlIMAAAAAAAAE4NPFrt6w0udifJbX0XC9dqKvAkqfsaSXe3KlsnuVvyn1l166FOtNdiyonIqOSljc5O8qoir7VL1uMqIiXitoV8TF3Ko/zSuMDdTVF4ru2fb1IsVZHhIifRztRMuNfEv8cBpXRFfNcweOvYSvetz1aeyXI33UtJl4ksPJas7u6bLh3Cx8vzeLv7xSm1Vv7r2cbUsThP7zn1ae3PT/AN0dYu3dqz7BgRtNHl1Dk+kqHomW/wBPEniQu0W4o5PHY3aF7GVZ1z1eyPYu8lDdRUl9qftm6dpxomKpAr0TxtwcnUR3Yzole2ZXw8Zbq8fXqcpuR9vp+mn92pTs83sNr92/lT6s/Fo2aqETqVc5SDAAAAAAAABODTxa7esNLnYnyXF8Is9e+0okXBZJ2s6WtQlu9dyVHZdW7gKKtIn1l3GCNIoY40TBGNRqeg6DwFU70zL6BgAz9QiLfqk3uCzJveRkU/1I8pdCmf8AAVfvp9JaAlc8A+FfD2zQ1EHORuZ0pgYmM4yb2qtyumrSXEriLjbjFXhWkn92pQs83vNr92+NPqoYtGzVQidOrnKQYAAAAAAAAJwaeLXb1hpc7E+TUV9OtV2TsyiY5VoRKvmajXL7EUnqjO849ivc2Pvf6Z+8zDspeeJAAGfm37906f4uT3jSKf6keUr9PcKv3x6S0BKoAADjF3qftS+tZT4YZttW1E7yZLsPYUaIyrmHt8bXxNn0V67jKRaNmqhA7dXOUgwAAAAAAAATg08Wu3rDS52J8m9syFJuyzVK78N7pE86RtT+S1TGd95u/Xu7EpjXq/3S6fiW3lTFAGIFBJ9/Iv8AVu94hH+p8F+O4T++PSV/ihIoGKAeOVMN8DlLEYnZMtPNuRzFjnVFTg34cV9qqU/1Zeuqz6It56x/yYWLRs1UKz0lXOUgwAAAAAAAATg08Wu3rDS52J8lze+R8N77Tkie+N6TJg5jlaqdw3jQluzMXJyUNmU014C3TVGcZf8Acvxst212Jg21K1P+7jTfq1WJwOFn9OPk+9Pei3qd6PitaqxTie5HovocimYuVx7UdezMHXGU249PRs7s9kXOyspreayNVwRtUzebj/cnF5+As28Rn1VODj9gbsTcw3X4Tz+H4XtZWwUt8+2qiVjII7IV7nqu8iZzhN5mIuZ+Dm27VdzA7tMZzNeX2Za2eyVVSvcyxqdkMSfVlmTKc7x5PAntIasTM9l2cN/Z6iOu/VnOkfll6m89u1WOftaqXHia7ITobgRTdrn2uvRs3B2+zbj19VfNV1U6Kk9VUSovFJK5ye1TTenVZps2qOummI+ELe46I23moiIidqz7yflqSWu0o7X7t/Kn1UEWjZqoROpVzlIMAAAAAAAAE4NPFrt6w0udifJbX0+9lqfnJ+xpJd7cqWyu5W/KfWVMRugAAJySyStibLI57YW5EaOXHIb3k7yGZmZaU0U0zM0xlnzQMNwABfXI+30/Sz+7UltdpzNrd2/lT6s/Fo2aqETqVc5SDAAAAAAAABODDPxKq4Jltx6TMNLnYnya68t3LQtC366spHUb4JpEcxy1caKqZKJwY+InuW5qqmXD2ftGxZw1FuvPOPCdZVm5C1/IvXI/iacKpc6Xw3j9Mm5C1/IvXI/iOFUdL4bx+mTcha/kXrkfxHCqOl8N4/TJuQtfyL1yP4jhVHS+G8fpk3IWv5F65H8RwqjpfDeP0ybkLX8i9cj+I4VR0vhvH6ZNyFr+ReuR/EcKo6Xw3j9MrS7dgVtlWmtXWupGQtp5kVW1THLirFRN5FN6KJpnOVLH4+1iLMW7cTnnHsnVi496NvmQrvQ1c0gwAAAAAAAAAI5DOQ3oDO9Opm2chvQDenUzbOQ3oBvTqZtnIb0A3p1M2zkN6Ab06mbZyG9AN6dTNs5DegG9Opm2chvQDenUyGJ/S3oBvSkGAAAAAAAAAAAAAAAAAAAAAAAAAAAAAAAAAAAAAAAAAAAAAAAAAAAAAAAAAAAAAAAAAAAAAAAAAAAAAAAAAAAAAAAAAAAAAB//2Q=="/>
          <p:cNvSpPr>
            <a:spLocks noChangeAspect="1" noChangeArrowheads="1"/>
          </p:cNvSpPr>
          <p:nvPr/>
        </p:nvSpPr>
        <p:spPr bwMode="auto">
          <a:xfrm>
            <a:off x="155575" y="-685800"/>
            <a:ext cx="1438275" cy="1438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36" name="Picture 4" descr="https://lh6.googleusercontent.com/-_HP3OH_Qm2s/AAAAAAAAAAI/AAAAAAAAAGw/-ecj4zlDvh4/s120-c/photo.jpg"/>
          <p:cNvPicPr>
            <a:picLocks noChangeAspect="1" noChangeArrowheads="1"/>
          </p:cNvPicPr>
          <p:nvPr/>
        </p:nvPicPr>
        <p:blipFill>
          <a:blip r:embed="rId4" cstate="print"/>
          <a:srcRect/>
          <a:stretch>
            <a:fillRect/>
          </a:stretch>
        </p:blipFill>
        <p:spPr bwMode="auto">
          <a:xfrm>
            <a:off x="7315200" y="5181600"/>
            <a:ext cx="1143000" cy="1143001"/>
          </a:xfrm>
          <a:prstGeom prst="rect">
            <a:avLst/>
          </a:prstGeom>
          <a:noFill/>
        </p:spPr>
      </p:pic>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The Extra</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Holocaust fiction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Films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Different facets of history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Concentration camps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146" name="Picture 2" descr="172622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Fallout</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1960s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Bomb Shelter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Survival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92164" name="Picture 4" descr="17262252"/>
          <p:cNvPicPr>
            <a:picLocks noChangeAspect="1" noChangeArrowheads="1"/>
          </p:cNvPicPr>
          <p:nvPr/>
        </p:nvPicPr>
        <p:blipFill>
          <a:blip r:embed="rId3" cstate="print"/>
          <a:srcRect/>
          <a:stretch>
            <a:fillRect/>
          </a:stretch>
        </p:blipFill>
        <p:spPr bwMode="auto">
          <a:xfrm>
            <a:off x="762000" y="1905000"/>
            <a:ext cx="3000375" cy="4524375"/>
          </a:xfrm>
          <a:prstGeom prst="rect">
            <a:avLst/>
          </a:prstGeom>
          <a:noFill/>
        </p:spPr>
      </p:pic>
      <p:sp>
        <p:nvSpPr>
          <p:cNvPr id="12" name="Rectangle 11"/>
          <p:cNvSpPr/>
          <p:nvPr/>
        </p:nvSpPr>
        <p:spPr>
          <a:xfrm>
            <a:off x="7696200" y="5562600"/>
            <a:ext cx="904543"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12" name="TextBox 11"/>
          <p:cNvSpPr txBox="1"/>
          <p:nvPr/>
        </p:nvSpPr>
        <p:spPr>
          <a:xfrm>
            <a:off x="838200" y="3581400"/>
            <a:ext cx="7543800" cy="4524315"/>
          </a:xfrm>
          <a:prstGeom prst="rect">
            <a:avLst/>
          </a:prstGeom>
          <a:noFill/>
        </p:spPr>
        <p:txBody>
          <a:bodyPr wrap="square" rtlCol="0">
            <a:spAutoFit/>
          </a:bodyPr>
          <a:lstStyle/>
          <a:p>
            <a:pPr algn="ctr"/>
            <a:r>
              <a:rPr lang="en-US" sz="2400" dirty="0" smtClean="0">
                <a:latin typeface="Berlin Sans FB" pitchFamily="34" charset="0"/>
              </a:rPr>
              <a:t>“The right book for the right child at the right time.”</a:t>
            </a:r>
          </a:p>
          <a:p>
            <a:pPr algn="ctr"/>
            <a:endParaRPr lang="en-US" sz="2400" dirty="0" smtClean="0">
              <a:latin typeface="Berlin Sans FB" pitchFamily="34" charset="0"/>
            </a:endParaRPr>
          </a:p>
          <a:p>
            <a:pPr algn="ctr"/>
            <a:r>
              <a:rPr lang="en-US" sz="2400" dirty="0" smtClean="0">
                <a:latin typeface="Berlin Sans FB" pitchFamily="34" charset="0"/>
              </a:rPr>
              <a:t>Reluctant readers </a:t>
            </a:r>
            <a:r>
              <a:rPr lang="en-US" sz="2400" dirty="0" smtClean="0">
                <a:latin typeface="Berlin Sans FB" pitchFamily="34" charset="0"/>
              </a:rPr>
              <a:t>especially can </a:t>
            </a:r>
            <a:r>
              <a:rPr lang="en-US" sz="2400" dirty="0" smtClean="0">
                <a:latin typeface="Berlin Sans FB" pitchFamily="34" charset="0"/>
              </a:rPr>
              <a:t>be picky.</a:t>
            </a:r>
          </a:p>
          <a:p>
            <a:pPr algn="ctr"/>
            <a:endParaRPr lang="en-US" sz="2400" dirty="0" smtClean="0">
              <a:latin typeface="Berlin Sans FB" pitchFamily="34" charset="0"/>
            </a:endParaRPr>
          </a:p>
          <a:p>
            <a:pPr algn="ctr"/>
            <a:r>
              <a:rPr lang="en-US" sz="2400" dirty="0" smtClean="0">
                <a:latin typeface="Berlin Sans FB" pitchFamily="34" charset="0"/>
              </a:rPr>
              <a:t>What do my students </a:t>
            </a:r>
            <a:r>
              <a:rPr lang="en-US" sz="2400" dirty="0" smtClean="0">
                <a:latin typeface="Berlin Sans FB" pitchFamily="34" charset="0"/>
              </a:rPr>
              <a:t>want as opposed to what I want?</a:t>
            </a:r>
            <a:endParaRPr lang="en-US" sz="2400" dirty="0" smtClean="0">
              <a:latin typeface="Berlin Sans FB" pitchFamily="34" charset="0"/>
            </a:endParaRPr>
          </a:p>
          <a:p>
            <a:pPr algn="ctr"/>
            <a:endParaRPr lang="en-US" sz="2400" dirty="0" smtClean="0">
              <a:latin typeface="Berlin Sans FB" pitchFamily="34" charset="0"/>
            </a:endParaRPr>
          </a:p>
          <a:p>
            <a:pPr algn="ctr"/>
            <a:r>
              <a:rPr lang="en-US" sz="2400" dirty="0" smtClean="0">
                <a:latin typeface="Berlin Sans FB" pitchFamily="34" charset="0"/>
              </a:rPr>
              <a:t>What </a:t>
            </a:r>
            <a:r>
              <a:rPr lang="en-US" sz="2400" dirty="0" smtClean="0">
                <a:latin typeface="Berlin Sans FB" pitchFamily="34" charset="0"/>
              </a:rPr>
              <a:t>am I comfortable with handing to students?</a:t>
            </a:r>
            <a:endParaRPr lang="en-US" sz="2400" dirty="0" smtClean="0">
              <a:latin typeface="Berlin Sans FB" pitchFamily="34" charset="0"/>
            </a:endParaRPr>
          </a:p>
          <a:p>
            <a:pPr algn="ctr"/>
            <a:endParaRPr lang="en-US" sz="2400" dirty="0" smtClean="0">
              <a:latin typeface="Berlin Sans FB" pitchFamily="34" charset="0"/>
            </a:endParaRPr>
          </a:p>
          <a:p>
            <a:pPr algn="ctr"/>
            <a:endParaRPr lang="en-US" sz="2400" dirty="0" smtClean="0">
              <a:latin typeface="Berlin Sans FB" pitchFamily="34" charset="0"/>
            </a:endParaRPr>
          </a:p>
          <a:p>
            <a:pPr algn="ctr"/>
            <a:endParaRPr lang="en-US" sz="2400" dirty="0" smtClean="0">
              <a:latin typeface="Berlin Sans FB" pitchFamily="34" charset="0"/>
            </a:endParaRPr>
          </a:p>
          <a:p>
            <a:pPr algn="ctr"/>
            <a:endParaRPr lang="en-US" sz="2400" dirty="0" smtClean="0">
              <a:latin typeface="Berlin Sans FB" pitchFamily="34" charset="0"/>
            </a:endParaRPr>
          </a:p>
          <a:p>
            <a:pPr algn="ctr"/>
            <a:endParaRPr lang="en-US" sz="2400" dirty="0">
              <a:latin typeface="Berlin Sans FB" pitchFamily="34" charset="0"/>
            </a:endParaRPr>
          </a:p>
        </p:txBody>
      </p:sp>
      <p:sp>
        <p:nvSpPr>
          <p:cNvPr id="122884" name="AutoShape 4" descr="data:image/jpeg;base64,/9j/4AAQSkZJRgABAQAAAQABAAD/2wCEAAkGBhMSERUUExQWFRQWGRcaGBcXGBgYHBsYGhcXFxcYFxQYHCYfGBokGhQXHy8gJCcpLCwsFx4xNTAqNSYrLCkBCQoKDgwOGg8PGi8kHyUtLCksLCwsLCwsLCosLCwsLDQsLCwsLCwsLCwsLCwsLCwsLCwsLCwsLCwsLCwsLCwsLP/AABEIALEBHAMBIgACEQEDEQH/xAAcAAACAgMBAQAAAAAAAAAAAAAFBgMEAAIHAQj/xABCEAABAwIEAwUFBgQFAgcAAAABAgMRAAQFEiExBkFREyJhcYEykaGx8AcjQlLB0RQzNHIVYoLh8XOyFjV0g6Kzwv/EABkBAAMBAQEAAAAAAAAAAAAAAAIDBAEABf/EACsRAAICAgIBAwQBBAMAAAAAAAECABEDIRIxQQQTIjJRcYFhUpGx0TNCof/aAAwDAQACEQMRAD8AsXjKAnQxSdjiFAHcjqKN3V+le5I6VUtbJzcnMk14mL4CzPeyXkPFYn2uIqQdzHjTGjiZWQCYFSYlwsVglKYNDhgy0phSdRTyyNEKGU1G22tgpCVKMg0D4kt1JUCB3fCqWGcSuMrCFCU/pTHiOOW5QD7XgKRwZGvuOLJkWuors8QdmmKpuXhdWFJBnpROLdwzk0olhds3nlKcoFOZ1QcqkwxFzxuBmXFJUMwJSYC0zEp5iaKPYc6lIDXfaOqVDmPEdeRHWvMaw5QGYTE0WsL1lLadcik6knbb8Sfo0HugixG+wV0T+5thYkBLhjTnQvGrtKF5Ur0HLSY51HnefHaLcDSFTk0gkakK55QeW5od/hRifanc86NaMUf4lpN00SO4pfQkwJ8k8t6sLYdUdNZMwNANAI8tKscNWjBSrtNwauYpjaG9GU6xSHb5cFFmGGNWdSp/jDjCQkpAA5VQvsSKxOUa1HfXJWkKXv0qBthTkTonoD8xVKqALMWWYmhMTiKtgJ8KtWl+5qBlT6TULtuWyNNDAnpRf+ASiHY07oUPMwD/APIVvIeJvAnuUE4ct4GSmU76Qdp0O/MURtcKeKZ7VYgxopQj3GrxAQrMkSkjveEbEe+Kt2T4zHKZB1ynTpNKdzGqgEqMYVcokJeSpJgwtMkeSp91b4TcrKst0jKqZS4IKfIkbdPSrq8wPd57pPkf0E1rfIKmjkkLSJjUn4cuXpSQxPiMYTbErNCxsJ/4267j30sX+CzsQD47H9qvYBi/akoWClSd/DqSPn6VNesqkg+n6GnA8TRiioIiiq0Wg6g6Vcwy3mTV7+I1hUVF/C7lCo8DtTzsSV0uarssygdYqW5QkJir4UkIHXnQ/t0mQaERvFQKEHBLcknWtGGSo5Ug71ZFgFeyNOtGrAIaykxuMx3rmcDqLCUflD/CPBwAl0SdxTd/gjW0CRQq44tZabCka0sYvxk6DnSYzA0iuU6z+JPxI+ll3MgSE7gCg+JccrcB7NOUaCruE4oktKcc1J6ih+Hlp0qK0iJ5UIA/7CUhudUZWuOIX5ShOgAk1atuJVxrPxr2/wAIklbQMxXuGMOhvvNyZNbaVqMAN1FteKiBnGtE3ceCEJKDI99e3vBKwFEqFCUYb2QhWtMKq/mLV2UfIR5wjEytvMmDptUX8ehebMkDzpSsL1xpcJ2VypiubHOjXunfelHHxMA5CevEgvLdoJzQJPPwqokMJR3RPWauIwA3DXdXCk0GusN7HuESetMVh0TDp7uoWs20vCECDypjwjhQoIK1T4Un8O4iELyq0janhGNleo2FTZSy6lA+WxNsXtkhsiNBSWu1FwpQbAASYknfyFX8e4rXlKECSrSf1pYYacSQpB2HLmevma7FhP1Tmy8RxMK4nYLSEhStNq2wmzlcZtBW1vfrdSM6duVasqUFFXsjxqxAwXiZK/HlyE9u7MJdITz8as3FyhtBShvvke0qND1oZaYsO2J0+H7VbuXe2zHSB5/AiuKX3MVgOpphGFpcUCvvE7z+lFnsFbbUYnLBPl7uVQYccqSBGnKQI99SKullMfnUNeUfCNvClMSTHIABKj1kVMZtSZn0mitlbB1nKrZQM8yNN/l8K37DuzAy8wI+U1TazoJIPd5nnHKfKsLTQIPQ+42vslSCNJ6jUz7hRJViQQpBg/X6VTxG7KnEHmJHpBonhkkjkNfjp8jS3atxirDti8FJ+8EHkfPXU+R+uXt7a9w5dP28auW1jmSPAQPQRNbjD1QRB+fkfChQ+Yp6nMbfEwzc5ogjQzHe+O9NV062tCVgZUnT+1R2j/Kdo91UOLeEyRnCYWNSRp8IoXw3cF1Dlq4ZCgQCfgfMGKpcAgOv7gYyQeB/UjxJHezCqttdQelT4PcheazeOV1BUEqPLXSeqT9eFXF8OctjldEEkxrMgRqD01qla6iH+4hWybzyAZPKfjVJ2xlUitMCuspmdvo/XhRJkykqMa6jxoCeJnEirgpVqs6BXOrduypWmUn5VA1dK7X2dBvTEziKSDAy+FIyPXQhJi9zZNCBXGCEwT5Vq2gqhJ2FXlk6SNBMmrOEvJC5VASTQs9LcWuMsYPdJUnKNIPSKqPBbQkJHnT7iOEIebzswFD4+dJF6FypCzCulHjYNqF8lPUvYfxSpCe+jUVOOLDybNL9swuTpuKiNu8fCi9lDG+68acVbdSJzlWm1Lz6CUFSvaroCkJCSDSheWwcJCTpOlKRo59/6hnCMNacZCykSB0odfW6iFLBMDYUTtn8ltk2MRUF1dIS2kChs3GqAe5Dw+/3VqmIoZbO9s8oqBMVbeusyTkATVO3UpC07d7eirzM6kbzaQ5ATE86LWaQE5UgkDeqOOEoBy6mN6H8J48pLuRw71rISlzFdVepfu2+00CcpGo8xtRPC7FpAgATzjaa8xbEGkvA6CBVF6/SHO2C+4EgKRyifanqPkK5boVOaidy+pkBZ5AUpcVY4FqyI0SnfxNGOI8eCUQnQn6mkC5ck1TgUnZknqWC/FZcCoT50XbulItwE7qIE+fiaCToKdOILVLNnbrHQGfGN6N2AoHyYlATZ+wgh3FCVlCTOyYI8NTNF2bqByhIiDA1PPWkbDXSZMCframrDrg5BPOl5kqNwvyjnh60rTEe0JEjToQT0qC8tCI9B6VFh1msFMDTqPl4+dGcUsc2on0+IivOZqNy9R4i1d28wRyMUQwYGJVsCB9fXKpl4fpOsHX68Ky3TAI8f3oGaxUaB5hW5xFYTlQY2k/tUuF4isKj2ukn50PQApBH15UrcS4ythOVBIXAJI5SVek6fGuxIztQi8nFUJM6wq9EQvIeoB1pF4r4eQ0tNwxpBlSRpvqVe6dK57YsNuPNEvOOZlN5yHFiO0gKgkDvIKj4Ep5iuk8KDtWVpWorCcuhM6KSCRJ86uy4mxC7v7yHE6sYl8aswpFwgwTlJI8dJB9KMhf8fYqbJBfY7yeqh0nmCD6a1T4nsIti3v2ZUkHwGo+VCuFMWU0+2oKMLGVYHMdY6gTTE3jDeROfWUr4M0wpxJCgfxJgeZMT+tEXlkoEaEbUw4lwslD4cRo0+ZIiAlUgmPA6nzmjv+H2qETAges/uaRl9QqsNXO9u1oxHYLgTKkEjrEVvZ3yXcyUDVABG/WDyjp76bXcLLntkNtDrAJH6VTW+2Jbtm0gaBSo6Rz3Vz99YGsFnFQ+J+hdzxzDYtEygBzMSo5pJTrpHPltSzc3Yn9KaLjA7rOl1t5CuqVpKdd9FAnSQNIofibbTqst0gtLOzqSInqDsfI1gdG1O9pl68TzAeIEtAhSiI5VJjOIN3aFKaT94ge1Qy44KdSCtpaX0kRIOU+4mPjVfD7R1uQTCSDPXoRWBeLfExthltpWw29PaQvSKJC4P5Z8qqWt80hcJaKl9Vf71Ydv3yZAgdKrP4koswzfP5xIrTC7IrIy6DnVbh/FW3MwVlAB0mtTxQlLhQgQBzqfiRoCUmjTEw3etoAMn0pS4g0CYmOZqyzflx0TtV29w/tkqbGkCdKFSVbcdpkuC8NCXEKTnExIqPCm84UlZhaDpVey4SfmUkJjnNY5gjoXm7YZ6o+OwDJflokQiu4C0kEd4aRStd2Sg4VoOqTR9KV/jIJ8KhVhyh3hrO9GooagOwJ2Is3V0tZJJMjlVZq4dUcomDpTY/ZQJKdaqoSkIMDU00MAIkqxNkwJdXBUdTMaVSWdaku9FnzqFdPAkzGzLKl6CuhcSoLuDIWnXKhvbokpCj7prmwNPfD2Jdrhr7B3Qhcf2lJ+RqX1Ari32IlOA3a/cRMwqJO21PfC7aUDOvQbAHYDrrzNIGHCVCdNKZn8bS0kEAqyp0STuepPKK7OCxoTfTkKLM6DdYqgpGVWU9Bz8efuqTDL2dCqfH62O2lclveKn3dFlCddkpVI8ZnyoxgPFewdOVXX83IHz0NR5fSOFuV4vVY2PGdGKoJHSom7MqJKQTGsRymCflVLDr5Lh35U68L2f3oMSIP6yPlUuPGWYLKMmTgvKLnZlInrofOkq/tErecz5u9tGsaaae+fOuuYzguVSoGh1H160u3PBoWcwIEGfPWYNU4rwZDyEQ7LmTucwZwgJ1B0mcoBBPSTJiuncCWSk25UsQpZJM+cDTlpGle4dwkyn2gSoePy+dM1ogbAAafWlMzZhkAURC4+FmcuxpzMLgTOV0jT/Un5GkayPdHgefnTxjdmply9SrYOdoP7VZVA/Ej0NJvD9kp90I1yTKoHrFPwUEMHPvIK+06WxiK3LJIOgJABMakGJnlEn3Vgxxq2GUfeKGk+PhUN5YLW0kNiUIGidAVnQSNZAn4ilzEMOfCgFNqRBkAD4yJHKlBFjWPgS67eXFy4e1JQ3Psgxp00ppw5DaABI8KQLi4cBUDmGnMEQf8AmqDOIvlUSYG5pOTA+Tsw1zY00AZ1u4vgESPSknih3tEQswJmBUgx1QytlJy5d/E1BiGEFxIUVSRsml4cRDgmG2VTjNeYOscRKAkMlQXPIk+8bUbtccT2kXIlR/EkGOvLY6/8xUPC2CBTnaagIBkHrU2J27aXAobb+dVtXKhJlJ8y5cXtoskFTjRjQwdd/wAwqh/4df3bumlIOoKgQY6HeT46eVVrh/PqRlAoUtSATtWgV1CYhRK7bELlJirgtQVBQ9og+lXcO4bdeV7OUdTRZXCjjSwpK5REEH9KxnA8wcSM3Y1FfhK8JvYWZBkAU14jhzrTwKFd1dQWPDKWrxKxsRPrTFj1uVISQYKDNQ58o90EfaX4VKrxMqWalJGU0v4rgK0kuJ7wmYpibuEqIAMkb1b7BZkIEiN6Yj8dwcyhhRiI44S0oxCk8qltXnQ0ITPjTlacOdmhalalY1qDDLRCgY2BiqPcDCSonHqJjpfcQVADTSKpXSlBqY1SZPiOddDv7JAGRtOp3I5CqDmENBJmY513uAGFxL6ucmxId6Rsdqqo1oxxFaJQopRqkHunwOvzkUFQqvSQ2LnluvFiDJTRHAsR7J3X2VApUPBQj5xVFLc14toisYAijOVipsS4LYodUkiOdTXNuVIJ3jl161E7claEqPtI0808vryq9ZXI56g70hiRuUrxOoF1JjSevP1HOp7lqVJKRASkJA3OnNR5qJJPrR24wRC1DLsZ1orZ8PNtoKlaqSnTp7Opj65Vx9SoE4emYmecDoX2kq9lIg+v613fhhsdmDEaR19a4Zg1zDnZ65SREV3nAbbs2Up6D6mgwreQtCzmsYW5fu7ULTBoYcJIG3uouFV6lVVPiV+5GrsvUWHrMo3Glb2iByE0yuMpUIImaB39iWjKfZPwqDL6bh8h1Kkzc9HuJ/2i4CHWiGgO3cKW52lEyZ6wASKC21m1hrKUIhbyviep3gUzcQ4g2w0XzKlgFKepJ1jw2rmmGYo8+8tT4hZJyyQMoHLITPrzoN8SfEoX6gITxJ1bREuiTKvZgCZOkHqflQ0cdvtODTOgakAHzjU6CrGJpzKgjb10oaC0tQAITJijRRW4GRm5Upl5PHSnRlfbC0qgxz0M6eM+tEXrVpYD1uUraIggQSkmPaA84mreH8CNHKp1aVAajLVnGrZDakuWxSl2IIOiXEj8Ko59DSzlS6EYuNyNwC/ZaJjc0S4bMXKgvXu6dKqLv0utlxtBS4NHGT7SDMeokHUdKpqvyFDKgg+vzoG5FSlQkxhflcdl5EAhQgGdaU7pCVJSs6AEgeXKo8PNytSkuFSkQSJHuFZf4U+bYgp0zDL/AMUnFjZGpjEPkJPUhSAoEZgZoU/aNBRG8aTRC3whISheylaEePWiD/DL8/dpSU9SYqwNvRggmqIuNLeJgpmIqm/dqVIggUKex5tNytsggJ51ZvMb0ypQdpkDl51MMZIsy/3VBmiHHVoMIOcbTQ964uwk9plB6VFgePOOuqQpeQfhHOjz1kI1JUfGsylU0RuHjbnsHUW8KxlDKs7iSQedNqOL7co+7VBI1FKOMcPlyAmRS+rh91DiQkKlRgTtXJ7eTzRg5xkUXVzqVnixfVCSMsEetV14aWUKOadSQBQS/sl26GUsn7yRPj1mmfCsPWRmdMmhNqLBg1vYlDD8RyJKlg67mqGMXalNjs4UFHrUuLByVBEZdRr1qnheGqaAPtHz0HkOVMxmxZnPS6WBeIuGVKZzgSpAk+I5x5Vz5SINdPvWLxxf3ZBA3B00pEx7DVNOlKhBB289f1q/07m6Mg9SmuUq26uVX3GgRQ9jer5Uf1qkyZZWS3CwOR099QtulCiOhq1EqT5io8dARdvJG2b5gE/E0B2ahjQv+Ydwy9IggSDRjE7uGxBEKkGKVcLe0Maga1bfeJ0NStj+UsTJ8Yb4QGe8bnaZ91d+s7nSK4JwUAHc55QPef8Aau2YW+lSN9apxaEkzbMOJXXnaxVFq5CR3iBFLvE/HbVuIHfV4bD1p1xIEdUvAjQ16UZhBriCvtNfE9kB1M7Dw8aevs543VfBxLgAcbOsc0qmPdBHurfzMI+0v8U8NdswtKTB3ETyHgQefIiuQY0GkZOzhK0ienpOonzjzr6GrifEEfxDwUAsBSxqkZkDMRvuUR4yB05yZcSqQfEpxZWIK+YnP3br0FIkjc7EeYoK+wskxuKZmW4dgL12Qka+aZ5jp0+Re04VcT96rK2BrLm5/wBNDzC6E0Yj5gCy7dC2Wu0IKyJg7DmKdccwZK0pQlyHE7Gk6+fQXwpTpKknQoSAKcrKy7dKXDIVFQ5xsGp6OB+xcTcecuGikO5VFv2HAIMHdM9D0p64a4gZfQDCZ0lJGvMaTv7J94oFj+A5yApZIFLyrEpIUgnukAEHURtFcrBhR7hPjN2Op0e7xttRKGxqmdCIjwINCHcddKRoJSfZHwpcYxR9bmUhCgkEkqJQT4SJP1tU1rchWYAhtwa5VqjpqF7FPPlFMGIjclY71CrqCpQWoFMycvjG8DaplXKjHfKdNqCJffCSXUqT1VuI8FCRV9zC1z/OKdtAJjz8aKhe5ntsdyvdYM5mcUqF9oZ8vCiOHNOJbMjQ6e6hrWOZztHjVm1xIpVkVJCtooWuuJggY3OhBjGCRcJdQT3FSryO9MGKYhk11M7RWlq2ttRKkwCdPKpXVJEBcZIJST8RSnXmQTK0IxigNSO3xNSU5iiZoYOMEdqnOghKST4149iwBUhCwd48qU7jFIJJTJ603F6cEmxJ3z+bjm/jCLl8KaBAEa0b/wDELah2aVgKG9IuEXpU0cpAJ8Yojh3Da0tG4J01k0rLiGxLMT8lBjTcNJdR2RJzK10+dB8LtHW1LzKOUaa1Y4LxFLzjmsqQO7O/jV9q0L6VFQIUFGfHWlKSh4mId/ccqv8AeLmNcVFhSQlOk97yoHxRcIulBxszKB7xP7109vhAOtnOB6iub8QWiWHuyEAyY8ttasxOCddxTLQIu4o9lHnVpAn3VZxK0MzVe3Mn516APIXISpU1PCnvJA61V4mcm8eI/N+gBojasy+jwUPdQLFHszzih+Jaz71E+6tUfL9TG+mv5kljd5DI9aOIcDiZSdtxSwhdEsOuIPSsyJe5uPJWo0cM3WV3LyUPiK61w7fpUysADMJUI3mNvhXCy4ppYeSdEnQfmMHu+UHX060/4Ri2Uh1oyCNUzuOfrQLqNb5agviz7S3VOFLXdI0UfI/HlS0rHHHT94vlv+wG1e8S4aQsuJGh3jXXrQQgxIKd4jntM9Ipym5O1gxkGMsNtAJSpSxEk7eICec+NO/2HrWu7ecOiOy25SpYKdPJCo9a5hY5goEAE6QlQJknaANz4V2X7K7Bdow44+oBThzBM7JSmAOkDUwNBNcTNAJ6nRuIMdRaW7j6zogaeJOiR6kiuKm5S4krWpQKyYUdTqoyCfAn3HpFdB4mdF5YvgxlSpMxqFIMEeuvwFc4bJhKCBkiB74FIytcbiXi1GGzfWtkkfw6A6+R/MIkJHh025UBxrHu1T3lSo7np5Cpr+17DKUmR9aUOdwFFznyEhcTHKkpxrkTHMCDxA3M4eu7ZZUmZUnUTzpnw69cKjlMJ6VVwH7P8PSyntiou/iKVK38I5VZfwNlsxa3BSR+BwyPedakylWYkH+8uwFgoVhLzjczm93M0p372VZSncnTz6VZdxG4acUCAtMbjr4UFbxBIWXVnRJMedBhxfKNyuVWHcLwFxsh50aqMJT59aE3plbsplUkActOVFcKxpd1OQlYRqPPlWmEWx7QhY1J70/OqLIu4kBSAYHw5D52UW0ER3SYH+g6fCjrONLaSEFs90bpEg+M9T40bcw1KU7Tz8xXgw5JAIFaTy7mAceokcN3jROVzWdvCmJVs2whbiFFRGyT+lIBcA7yRBFGv49a2JCgYFHkx7uSenyKVqtiPTWLpW0M3Mb0scQWz5H3au0bGpHMUEexVaGRJ13o7heKfdiYM0rgU2JSWVxxMFsWKFJzJMLAOkxQXCsM7R0pcUUpB1NNmIWTc5kiAofGhFuqDlyyBv4inq5o1JfZAYcoQxHhwdgC0PJQ5ir9m5cosiy9ASduoHnVR11aEZmyco3b8PCio4iYfRkJKVkR3hzikMzAV3LOC3YNGKuDdpa3SFMyROVUa6HrThjfGayCywO+r2lCRA5wetCcPT2SMsEqJMke6QfKrVzchPeidtY19aJ0DsGiEHETotjjTLNmlS1wEIkyZOg6nUmvn7GsbXc3Lj53UqUjokHuj3fOj3FmJnsQkH2jy6Unt070uLiCx/En9QwviPzGO0vUuiDoQK8VZ94RHPX0oAlwgyKtf4soDYTT/bIPxge6rD5Qgu5S0kqkZzISOcxqr0pddar26eUtWZR1+XlXrbkjWjojc5HVviZWy61Iw6RRBy3QkCUkqME6xuJqsQj8qh6g/Oj5XFnGexC9q6FAIXpoCD0JAVr749KK2bbjJJ3bCQSOUBBMg+JA99AW7XMVFKuexHIyR5iBR3h6xW+6GiVTGUxpITonwiIGvQUlqEagJhS0xdl5OVR9DAIjTT3mpjwvak5iMwmfxCBrzSdtt+tQ41wm12hbTCdBm74Pf0JAB29n3E0Sa4KyoAR3o3HOeuh20+FACCLEPjujNxbWDKcw7PtREAaq9MsnlU7KnX3ErUC23BDadAVToTk3y/WutU2+EXTIKY01jmN9esFPvTTfg+CsWaA5cLAI2TpJ5wBzNF31DDBJFxlijdhYN26Yzva5f8o7yj5nQUscNlp4Z1q2/AnVRjmelL/GmJruLtbqycq4yD8iRASBy7pg+qvzUAw67cbWFJJSQeVdkx81oGITJxfkZ0DFMRYdcDPYkJ5qBOYUExVhxhag3nDZ2PMiOdEcKxEv75c8ydANKaMNtkvIIMK1IrzmBxkLPSUqwL/ec6wnitxtYSdRO3hTTaYuwt2HIAJBCjyPMGhvEv2fKTKrZBJO4mPcTQ3COEHngUgKbcSBOaYJ6T+1NYYmXl1FrlyKeB3GziJa0t/dpGVWhV0Brk96VBZmcs7V2A8Iut2yg87mAElIHQbTSTfYIgoUcyUxtJoPS5EW6jPUIcq6PULcH45atJ7MKhRiVHQE9KaW3pVKU+tcafs1tmSO7MBQ+tKaF8SXTTCUBSRoIVzinvj/AKT3EJl/qHU6Ou6SRCzBr0LSABPKucX3GB7MJWR2hA7wHKtrW6UtM9spHgT8aT7Ddx/vL0IrLJHrUmGXJQoogkKFW2QqASNNqgdQcwUPwn31fd6nlUUPIQip0FISsbUStsNQtuWlEKGoSTzpfu7iFQals7pUmJ0pJU1qUK4LbhVu/WsdiRCwd/Ci+HBtklSlgkgb/KhzRQlIWojMRQy4usxnTLPKl1fUYW40TC+JcQCe4AQdKJWvDTTqUha8qykFUdTr8KR7ogqGXSN6IN32VEySek70TYzWpi5Rz3DNyw4w72TbqcoAMqIO/KiFwnMgTAV4HT0pEU4VKJ3/AEFELDECAQScvSsKmEGvuDcdcOfLO1UmxpUmJvZnCa0bOgq1dKJAxtjNa8XUqkVrlorgESuoVO01IqIip2VVxnLLL4zQZ9PQDTrzqTDsO7ZxKJCZ/ERMenwqdluRrRLC8NzrSBoRBKugBBNIY1Lcb0Kmtrwo8XwgCZTq5sAk6SEnUaA064XhgtyGmRmuHBEgEQmScytdOk76iizrwYZDbUKfXAEiVERzVyACefX0pp4V4bDKc7neeV7SvjA6CSffSReQ1GMwQFj3FVHDrds8t15HbuGCkqAICueVOw89TUAtEoUp9xwMDcoQCVZVDSAD13nTUeVOPG2K9gz3R3lc+grmWJXXaFJSnIkJ18SqSSSdzED0phFGorkWFmNicXlkKC16jvSdQehpbv3M6yZJI9d+db2TCi1KZieY0Omoq9aYApALh9r9+tLLAdzQtxVxzB84BA2HKltbBB/2rseB4MleYOAa6j69aUuMeFy0S4gSgnUbwa7Fms0Z2TGPEU7K4IOm/u/5ppseKA0glCFFQ3SBv6ilApit2LxaNUHUGY6xyNHmxcxczDl4GvBnSbXiL+KEobWJHezAgCjmFshIG886H8Kcb2tykIUOydgSCNJ8DTDiCg1H+bSa8LKuVu1oS9XU68z0ICkLB1SqR8K4ynAVKAHehDipnmEqIHntXUcYx1LDKlpSTBE8vWufYZjRU4txUZAZjpJ0FH6QOOR/EzJQBvzBrnD7iUOBREEyZPLc17gXDCX5cUo5RoEzpA3Jp0xfB03TUoVlURPd6+NDMEYLAyOICFbedekuQ8Ysopa4uYzhbaZ002BjbwJoYi7gBJQV5dArXbkNKfseQlpsuqR2iAJUjrSsOMln+U2htHJKUTHrzNMQlhE5VUHuoGXiKkpyxVVd0Se6NtwKsoCTqoSeQ5VXS8oqHISNAIETVAAkRckVJHkhQJ5gD41NYkZVHyFZeJKVKB6kGombNZHcHdO5rtVCXup446oHQ6VqCdutbuW0e0tPlOteM20icyfDWssGcQZo8kzPOBPnXqld3X2ulSXJWBtvzGtU82uo9a3sQV0ZaQ1p0qu/dRoDXqrwjQVLaYSpXfWIT48+lK0u2lJN6WDHt6lt9qzEWsqyK1tapBtbknTVDlphJWmQKhvbMJ05/Kmfg1WZJTGn69asPcPdo4YHdnc0hn4mzKVTkKERLaxzrgzz2ogOHlcvr66V0VnhFMZUwPr4/AVovhkpHdknr+1CfUCcPTxLGDPIQVFBj9tJPhTZwfZhDS3HRAgRoZVqSIOoBkH0E9axDSrhYZSoBA9o695SdgP8o5mN/LVjwDDv4m+QMi+wtkwojKGlujUb95Sgcp0AHj+YGYueIjVUYxyMYuGMCUSbh4feLkpH5EEkgQRooyCfHTWJLQhqK3QAK3iq0QKKkb5Cxsxd4t4dNy3CfaG3jSW39nFwsjMUoA0JJnQcwBziuqkVhFc2ME3NGUgVEy34dS2kIHso68zrqal/gSqAB4Uwu2wJqW3tgKjPpyxj/eoQO3hQbWgfmkH3UvcUWC2kLTlzoPvH7043phxufzVeurRLqClQ3FEfTg2F8GYM5UgnzPl58ws66fKo0tQdtOtN/HPByrd4mDlVJCuVKCgUGCImqUNiKbRkmDtgXCVSQAZMGD6V3nhvGbe4QG86VGNiRNfP6Fd7eJ6VPgePrs30qB0CgZ8OYoCtHUOwy7nauLOEz2aykZmyO8BuB+1cqXwurI42wSkkpVCj+UzX0Fht8VthRgyB8RXLPtGwddq/2rX8p4aD8qxumeQI1HkaS+MKOSQlycvi8B4c9dMMStJgADMnWVFWo91W2sZUsDMgKMzHQfodKEWl84t2J0SUkjkSTH60RbuVqf7NSSTMEjmJgesVO0pQsR8f/ZPiV0h1Cm0mCvQg8tOQ50DbwlCe6sPZhp3AMp8RRVu2a7RSk+2lRiDyGhFUrziBSVlOSY01Vr1/Wlln6SUqqkXkiI3cwJNWLi2WnKDEKGZKhzr22QEEZkymmnhzh/t3AlQzMoOefH8s16Tvx3PIXEX0IDvylZnVKiZ12V5HrQ9aFZimSEkV1a74YacCwuIjuAfh6VyzE0qbWUHdJI1pWHMH1HZfTlN3KoQAqCalETlneprfGExCm0zttvWP36D+AeECn2YrgPvI0pyyM2tRPrMcvOq9w6M3d0rVKFbUVQb8CW2GwElRjMCImra71RGqtKEqSemtTl6AmR50tkDQg5HUivJzSa2sxXt08CN5ojwvhRfdSnYDU+U00aEWdtOk/Zxw2VNdorZWoroSMHR+UV5wtbJbaSgCABFGltxQFARuFzIOotnCVJOm1L/EOLCTbsnvyEuKE92Y7qT+c5gNNp6xTNxfjht2O4YecOVsQDr+JZkEBKB3iSOg3IpGs2C23pH8U8odmNyJXqtUyc6jJk6Aa8zUeTGqHUtwkuLMs2OHKU4LS2gLgds4NUtIBII2GsjQczHIGOlYThaGG0ttiEpECTJPUlR1JJ1J8aHcMYEi0ZyJOZau84vYqV18hsP3Jo4hNVY8QUWe5Nmy8jQ6m9V/4iJExrpVkkVRuo5U46iBuX0nSvSKgZe0rYvVtzKmFupWk1q2Sa9DhBiPWumRK+0XEnWezUgahQInwM79OXrTfg+IJeaQ4nZaQR61R4pwdNzbqSRqBKT0NBuAbrIx2J3bURHgTI39fdSAeGQ35jz8sYI8RrxHDW30FDqQpJ5H9K5dxt9lJSkrtpUnXMg6keKevlXWUrmvTT6B3EAkT5IAIJB3Bg+dRX0KOuhiKdPtWwdNtiisgAQ+gOR0VOVenKYB9TSJf3IzwKFvvGKZ9EfZ1i3a2TRJlQQlKvNOlFuLcI/iLRxtIlUZkf3p1Hv29a5P9muPdjKCqAVA5em012Vi8kCNQaStEFTNYeZwSzZWllKyhQK3CSDucphI8pJV/pq65cKTDwVEpJKR7Wkz+nvotxq2EXS4MdmZCRoMp72o9TQR63S5qdMiVEISdNCCQev+5qYjdysB619oF4Lfd7VxS5gAmOqlHaKnv7pKHFBaZUTJ9eVMGBIabKpEBeVSVRMHaDUeO8NqcdzoRmCgCTMa+I91YSGc3oQ/abjRMTj/ACz/AHV0zgP+m9P1rKyj9R9MDB9X6hv8Fce4x/qnPT5CsrKR6X6/1KPU/R+/9xbd5VKnZXpWVlenPM8mRo3FEnPaNZWVjdzknje9Qv7VlZWQz1Byv3roH2e/zT5JrKymHqJTudtwPajitq8rK4Tm7nOeP/61H/p1f/amswf/AM0/9tXzVWVlQP8A8v7H+J6Sf8H6P+Y9p2FSWv6msrKuE84ywqqj29e1lc04SRit1VlZXCce5Ja1Irevayi8QfMl5Uk4V/WP/wCj/wDVe1lIzdrG4vpaOLG1T1lZTx1EmcD+33+ut/8Aoq/765Zb/wA5P9wrKyuPU0dxrtv6tPl+1d0wH+WPKsrKkHY/Eqb6ZzT7Tf65z/po/SguFbq/tX/3isrKx/Mfj8Q1h/tJ/uTTTde2a9rKjaUv1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886" name="AutoShape 6" descr="data:image/jpeg;base64,/9j/4AAQSkZJRgABAQAAAQABAAD/2wCEAAkGBhMSERUUExQWFRQWGRcaGBcXGBgYHBsYGhcXFxcYFxQYHCYfGBokGhQXHy8gJCcpLCwsFx4xNTAqNSYrLCkBCQoKDgwOGg8PGi8kHyUtLCksLCwsLCwsLCosLCwsLDQsLCwsLCwsLCwsLCwsLCwsLCwsLCwsLCwsLCwsLCwsLP/AABEIALEBHAMBIgACEQEDEQH/xAAcAAACAgMBAQAAAAAAAAAAAAAFBgMEAAIHAQj/xABCEAABAwIEAwUFBgQFAgcAAAABAgMRAAQFEiExBkFREyJhcYEykaGx8AcjQlLB0RQzNHIVYoLh8XOyFjV0g6Kzwv/EABkBAAMBAQEAAAAAAAAAAAAAAAIDBAEABf/EACsRAAICAgIBAwQBBAMAAAAAAAECABEDIRIxQQQTIjJRcYFhUpGx0TNCof/aAAwDAQACEQMRAD8AsXjKAnQxSdjiFAHcjqKN3V+le5I6VUtbJzcnMk14mL4CzPeyXkPFYn2uIqQdzHjTGjiZWQCYFSYlwsVglKYNDhgy0phSdRTyyNEKGU1G22tgpCVKMg0D4kt1JUCB3fCqWGcSuMrCFCU/pTHiOOW5QD7XgKRwZGvuOLJkWuors8QdmmKpuXhdWFJBnpROLdwzk0olhds3nlKcoFOZ1QcqkwxFzxuBmXFJUMwJSYC0zEp5iaKPYc6lIDXfaOqVDmPEdeRHWvMaw5QGYTE0WsL1lLadcik6knbb8Sfo0HugixG+wV0T+5thYkBLhjTnQvGrtKF5Ur0HLSY51HnefHaLcDSFTk0gkakK55QeW5od/hRifanc86NaMUf4lpN00SO4pfQkwJ8k8t6sLYdUdNZMwNANAI8tKscNWjBSrtNwauYpjaG9GU6xSHb5cFFmGGNWdSp/jDjCQkpAA5VQvsSKxOUa1HfXJWkKXv0qBthTkTonoD8xVKqALMWWYmhMTiKtgJ8KtWl+5qBlT6TULtuWyNNDAnpRf+ASiHY07oUPMwD/APIVvIeJvAnuUE4ct4GSmU76Qdp0O/MURtcKeKZ7VYgxopQj3GrxAQrMkSkjveEbEe+Kt2T4zHKZB1ynTpNKdzGqgEqMYVcokJeSpJgwtMkeSp91b4TcrKst0jKqZS4IKfIkbdPSrq8wPd57pPkf0E1rfIKmjkkLSJjUn4cuXpSQxPiMYTbErNCxsJ/4267j30sX+CzsQD47H9qvYBi/akoWClSd/DqSPn6VNesqkg+n6GnA8TRiioIiiq0Wg6g6Vcwy3mTV7+I1hUVF/C7lCo8DtTzsSV0uarssygdYqW5QkJir4UkIHXnQ/t0mQaERvFQKEHBLcknWtGGSo5Ug71ZFgFeyNOtGrAIaykxuMx3rmcDqLCUflD/CPBwAl0SdxTd/gjW0CRQq44tZabCka0sYvxk6DnSYzA0iuU6z+JPxI+ll3MgSE7gCg+JccrcB7NOUaCruE4oktKcc1J6ih+Hlp0qK0iJ5UIA/7CUhudUZWuOIX5ShOgAk1atuJVxrPxr2/wAIklbQMxXuGMOhvvNyZNbaVqMAN1FteKiBnGtE3ceCEJKDI99e3vBKwFEqFCUYb2QhWtMKq/mLV2UfIR5wjEytvMmDptUX8ehebMkDzpSsL1xpcJ2VypiubHOjXunfelHHxMA5CevEgvLdoJzQJPPwqokMJR3RPWauIwA3DXdXCk0GusN7HuESetMVh0TDp7uoWs20vCECDypjwjhQoIK1T4Un8O4iELyq0janhGNleo2FTZSy6lA+WxNsXtkhsiNBSWu1FwpQbAASYknfyFX8e4rXlKECSrSf1pYYacSQpB2HLmevma7FhP1Tmy8RxMK4nYLSEhStNq2wmzlcZtBW1vfrdSM6duVasqUFFXsjxqxAwXiZK/HlyE9u7MJdITz8as3FyhtBShvvke0qND1oZaYsO2J0+H7VbuXe2zHSB5/AiuKX3MVgOpphGFpcUCvvE7z+lFnsFbbUYnLBPl7uVQYccqSBGnKQI99SKullMfnUNeUfCNvClMSTHIABKj1kVMZtSZn0mitlbB1nKrZQM8yNN/l8K37DuzAy8wI+U1TazoJIPd5nnHKfKsLTQIPQ+42vslSCNJ6jUz7hRJViQQpBg/X6VTxG7KnEHmJHpBonhkkjkNfjp8jS3atxirDti8FJ+8EHkfPXU+R+uXt7a9w5dP28auW1jmSPAQPQRNbjD1QRB+fkfChQ+Yp6nMbfEwzc5ogjQzHe+O9NV062tCVgZUnT+1R2j/Kdo91UOLeEyRnCYWNSRp8IoXw3cF1Dlq4ZCgQCfgfMGKpcAgOv7gYyQeB/UjxJHezCqttdQelT4PcheazeOV1BUEqPLXSeqT9eFXF8OctjldEEkxrMgRqD01qla6iH+4hWybzyAZPKfjVJ2xlUitMCuspmdvo/XhRJkykqMa6jxoCeJnEirgpVqs6BXOrduypWmUn5VA1dK7X2dBvTEziKSDAy+FIyPXQhJi9zZNCBXGCEwT5Vq2gqhJ2FXlk6SNBMmrOEvJC5VASTQs9LcWuMsYPdJUnKNIPSKqPBbQkJHnT7iOEIebzswFD4+dJF6FypCzCulHjYNqF8lPUvYfxSpCe+jUVOOLDybNL9swuTpuKiNu8fCi9lDG+68acVbdSJzlWm1Lz6CUFSvaroCkJCSDSheWwcJCTpOlKRo59/6hnCMNacZCykSB0odfW6iFLBMDYUTtn8ltk2MRUF1dIS2kChs3GqAe5Dw+/3VqmIoZbO9s8oqBMVbeusyTkATVO3UpC07d7eirzM6kbzaQ5ATE86LWaQE5UgkDeqOOEoBy6mN6H8J48pLuRw71rISlzFdVepfu2+00CcpGo8xtRPC7FpAgATzjaa8xbEGkvA6CBVF6/SHO2C+4EgKRyifanqPkK5boVOaidy+pkBZ5AUpcVY4FqyI0SnfxNGOI8eCUQnQn6mkC5ck1TgUnZknqWC/FZcCoT50XbulItwE7qIE+fiaCToKdOILVLNnbrHQGfGN6N2AoHyYlATZ+wgh3FCVlCTOyYI8NTNF2bqByhIiDA1PPWkbDXSZMCframrDrg5BPOl5kqNwvyjnh60rTEe0JEjToQT0qC8tCI9B6VFh1msFMDTqPl4+dGcUsc2on0+IivOZqNy9R4i1d28wRyMUQwYGJVsCB9fXKpl4fpOsHX68Ky3TAI8f3oGaxUaB5hW5xFYTlQY2k/tUuF4isKj2ukn50PQApBH15UrcS4ythOVBIXAJI5SVek6fGuxIztQi8nFUJM6wq9EQvIeoB1pF4r4eQ0tNwxpBlSRpvqVe6dK57YsNuPNEvOOZlN5yHFiO0gKgkDvIKj4Ep5iuk8KDtWVpWorCcuhM6KSCRJ86uy4mxC7v7yHE6sYl8aswpFwgwTlJI8dJB9KMhf8fYqbJBfY7yeqh0nmCD6a1T4nsIti3v2ZUkHwGo+VCuFMWU0+2oKMLGVYHMdY6gTTE3jDeROfWUr4M0wpxJCgfxJgeZMT+tEXlkoEaEbUw4lwslD4cRo0+ZIiAlUgmPA6nzmjv+H2qETAges/uaRl9QqsNXO9u1oxHYLgTKkEjrEVvZ3yXcyUDVABG/WDyjp76bXcLLntkNtDrAJH6VTW+2Jbtm0gaBSo6Rz3Vz99YGsFnFQ+J+hdzxzDYtEygBzMSo5pJTrpHPltSzc3Yn9KaLjA7rOl1t5CuqVpKdd9FAnSQNIofibbTqst0gtLOzqSInqDsfI1gdG1O9pl68TzAeIEtAhSiI5VJjOIN3aFKaT94ge1Qy44KdSCtpaX0kRIOU+4mPjVfD7R1uQTCSDPXoRWBeLfExthltpWw29PaQvSKJC4P5Z8qqWt80hcJaKl9Vf71Ydv3yZAgdKrP4koswzfP5xIrTC7IrIy6DnVbh/FW3MwVlAB0mtTxQlLhQgQBzqfiRoCUmjTEw3etoAMn0pS4g0CYmOZqyzflx0TtV29w/tkqbGkCdKFSVbcdpkuC8NCXEKTnExIqPCm84UlZhaDpVey4SfmUkJjnNY5gjoXm7YZ6o+OwDJflokQiu4C0kEd4aRStd2Sg4VoOqTR9KV/jIJ8KhVhyh3hrO9GooagOwJ2Is3V0tZJJMjlVZq4dUcomDpTY/ZQJKdaqoSkIMDU00MAIkqxNkwJdXBUdTMaVSWdaku9FnzqFdPAkzGzLKl6CuhcSoLuDIWnXKhvbokpCj7prmwNPfD2Jdrhr7B3Qhcf2lJ+RqX1Ari32IlOA3a/cRMwqJO21PfC7aUDOvQbAHYDrrzNIGHCVCdNKZn8bS0kEAqyp0STuepPKK7OCxoTfTkKLM6DdYqgpGVWU9Bz8efuqTDL2dCqfH62O2lclveKn3dFlCddkpVI8ZnyoxgPFewdOVXX83IHz0NR5fSOFuV4vVY2PGdGKoJHSom7MqJKQTGsRymCflVLDr5Lh35U68L2f3oMSIP6yPlUuPGWYLKMmTgvKLnZlInrofOkq/tErecz5u9tGsaaae+fOuuYzguVSoGh1H160u3PBoWcwIEGfPWYNU4rwZDyEQ7LmTucwZwgJ1B0mcoBBPSTJiuncCWSk25UsQpZJM+cDTlpGle4dwkyn2gSoePy+dM1ogbAAafWlMzZhkAURC4+FmcuxpzMLgTOV0jT/Un5GkayPdHgefnTxjdmply9SrYOdoP7VZVA/Ej0NJvD9kp90I1yTKoHrFPwUEMHPvIK+06WxiK3LJIOgJABMakGJnlEn3Vgxxq2GUfeKGk+PhUN5YLW0kNiUIGidAVnQSNZAn4ilzEMOfCgFNqRBkAD4yJHKlBFjWPgS67eXFy4e1JQ3Psgxp00ppw5DaABI8KQLi4cBUDmGnMEQf8AmqDOIvlUSYG5pOTA+Tsw1zY00AZ1u4vgESPSknih3tEQswJmBUgx1QytlJy5d/E1BiGEFxIUVSRsml4cRDgmG2VTjNeYOscRKAkMlQXPIk+8bUbtccT2kXIlR/EkGOvLY6/8xUPC2CBTnaagIBkHrU2J27aXAobb+dVtXKhJlJ8y5cXtoskFTjRjQwdd/wAwqh/4df3bumlIOoKgQY6HeT46eVVrh/PqRlAoUtSATtWgV1CYhRK7bELlJirgtQVBQ9og+lXcO4bdeV7OUdTRZXCjjSwpK5REEH9KxnA8wcSM3Y1FfhK8JvYWZBkAU14jhzrTwKFd1dQWPDKWrxKxsRPrTFj1uVISQYKDNQ58o90EfaX4VKrxMqWalJGU0v4rgK0kuJ7wmYpibuEqIAMkb1b7BZkIEiN6Yj8dwcyhhRiI44S0oxCk8qltXnQ0ITPjTlacOdmhalalY1qDDLRCgY2BiqPcDCSonHqJjpfcQVADTSKpXSlBqY1SZPiOddDv7JAGRtOp3I5CqDmENBJmY513uAGFxL6ucmxId6Rsdqqo1oxxFaJQopRqkHunwOvzkUFQqvSQ2LnluvFiDJTRHAsR7J3X2VApUPBQj5xVFLc14toisYAijOVipsS4LYodUkiOdTXNuVIJ3jl161E7claEqPtI0808vryq9ZXI56g70hiRuUrxOoF1JjSevP1HOp7lqVJKRASkJA3OnNR5qJJPrR24wRC1DLsZ1orZ8PNtoKlaqSnTp7Opj65Vx9SoE4emYmecDoX2kq9lIg+v613fhhsdmDEaR19a4Zg1zDnZ65SREV3nAbbs2Up6D6mgwreQtCzmsYW5fu7ULTBoYcJIG3uouFV6lVVPiV+5GrsvUWHrMo3Glb2iByE0yuMpUIImaB39iWjKfZPwqDL6bh8h1Kkzc9HuJ/2i4CHWiGgO3cKW52lEyZ6wASKC21m1hrKUIhbyviep3gUzcQ4g2w0XzKlgFKepJ1jw2rmmGYo8+8tT4hZJyyQMoHLITPrzoN8SfEoX6gITxJ1bREuiTKvZgCZOkHqflQ0cdvtODTOgakAHzjU6CrGJpzKgjb10oaC0tQAITJijRRW4GRm5Upl5PHSnRlfbC0qgxz0M6eM+tEXrVpYD1uUraIggQSkmPaA84mreH8CNHKp1aVAajLVnGrZDakuWxSl2IIOiXEj8Ko59DSzlS6EYuNyNwC/ZaJjc0S4bMXKgvXu6dKqLv0utlxtBS4NHGT7SDMeokHUdKpqvyFDKgg+vzoG5FSlQkxhflcdl5EAhQgGdaU7pCVJSs6AEgeXKo8PNytSkuFSkQSJHuFZf4U+bYgp0zDL/AMUnFjZGpjEPkJPUhSAoEZgZoU/aNBRG8aTRC3whISheylaEePWiD/DL8/dpSU9SYqwNvRggmqIuNLeJgpmIqm/dqVIggUKex5tNytsggJ51ZvMb0ypQdpkDl51MMZIsy/3VBmiHHVoMIOcbTQ964uwk9plB6VFgePOOuqQpeQfhHOjz1kI1JUfGsylU0RuHjbnsHUW8KxlDKs7iSQedNqOL7co+7VBI1FKOMcPlyAmRS+rh91DiQkKlRgTtXJ7eTzRg5xkUXVzqVnixfVCSMsEetV14aWUKOadSQBQS/sl26GUsn7yRPj1mmfCsPWRmdMmhNqLBg1vYlDD8RyJKlg67mqGMXalNjs4UFHrUuLByVBEZdRr1qnheGqaAPtHz0HkOVMxmxZnPS6WBeIuGVKZzgSpAk+I5x5Vz5SINdPvWLxxf3ZBA3B00pEx7DVNOlKhBB289f1q/07m6Mg9SmuUq26uVX3GgRQ9jer5Uf1qkyZZWS3CwOR099QtulCiOhq1EqT5io8dARdvJG2b5gE/E0B2ahjQv+Ydwy9IggSDRjE7uGxBEKkGKVcLe0Maga1bfeJ0NStj+UsTJ8Yb4QGe8bnaZ91d+s7nSK4JwUAHc55QPef8Aau2YW+lSN9apxaEkzbMOJXXnaxVFq5CR3iBFLvE/HbVuIHfV4bD1p1xIEdUvAjQ16UZhBriCvtNfE9kB1M7Dw8aevs543VfBxLgAcbOsc0qmPdBHurfzMI+0v8U8NdswtKTB3ETyHgQefIiuQY0GkZOzhK0ienpOonzjzr6GrifEEfxDwUAsBSxqkZkDMRvuUR4yB05yZcSqQfEpxZWIK+YnP3br0FIkjc7EeYoK+wskxuKZmW4dgL12Qka+aZ5jp0+Re04VcT96rK2BrLm5/wBNDzC6E0Yj5gCy7dC2Wu0IKyJg7DmKdccwZK0pQlyHE7Gk6+fQXwpTpKknQoSAKcrKy7dKXDIVFQ5xsGp6OB+xcTcecuGikO5VFv2HAIMHdM9D0p64a4gZfQDCZ0lJGvMaTv7J94oFj+A5yApZIFLyrEpIUgnukAEHURtFcrBhR7hPjN2Op0e7xttRKGxqmdCIjwINCHcddKRoJSfZHwpcYxR9bmUhCgkEkqJQT4SJP1tU1rchWYAhtwa5VqjpqF7FPPlFMGIjclY71CrqCpQWoFMycvjG8DaplXKjHfKdNqCJffCSXUqT1VuI8FCRV9zC1z/OKdtAJjz8aKhe5ntsdyvdYM5mcUqF9oZ8vCiOHNOJbMjQ6e6hrWOZztHjVm1xIpVkVJCtooWuuJggY3OhBjGCRcJdQT3FSryO9MGKYhk11M7RWlq2ttRKkwCdPKpXVJEBcZIJST8RSnXmQTK0IxigNSO3xNSU5iiZoYOMEdqnOghKST4149iwBUhCwd48qU7jFIJJTJ603F6cEmxJ3z+bjm/jCLl8KaBAEa0b/wDELah2aVgKG9IuEXpU0cpAJ8Yojh3Da0tG4J01k0rLiGxLMT8lBjTcNJdR2RJzK10+dB8LtHW1LzKOUaa1Y4LxFLzjmsqQO7O/jV9q0L6VFQIUFGfHWlKSh4mId/ccqv8AeLmNcVFhSQlOk97yoHxRcIulBxszKB7xP7109vhAOtnOB6iub8QWiWHuyEAyY8ttasxOCddxTLQIu4o9lHnVpAn3VZxK0MzVe3Mn516APIXISpU1PCnvJA61V4mcm8eI/N+gBojasy+jwUPdQLFHszzih+Jaz71E+6tUfL9TG+mv5kljd5DI9aOIcDiZSdtxSwhdEsOuIPSsyJe5uPJWo0cM3WV3LyUPiK61w7fpUysADMJUI3mNvhXCy4ppYeSdEnQfmMHu+UHX060/4Ri2Uh1oyCNUzuOfrQLqNb5agviz7S3VOFLXdI0UfI/HlS0rHHHT94vlv+wG1e8S4aQsuJGh3jXXrQQgxIKd4jntM9Ipym5O1gxkGMsNtAJSpSxEk7eICec+NO/2HrWu7ecOiOy25SpYKdPJCo9a5hY5goEAE6QlQJknaANz4V2X7K7Bdow44+oBThzBM7JSmAOkDUwNBNcTNAJ6nRuIMdRaW7j6zogaeJOiR6kiuKm5S4krWpQKyYUdTqoyCfAn3HpFdB4mdF5YvgxlSpMxqFIMEeuvwFc4bJhKCBkiB74FIytcbiXi1GGzfWtkkfw6A6+R/MIkJHh025UBxrHu1T3lSo7np5Cpr+17DKUmR9aUOdwFFznyEhcTHKkpxrkTHMCDxA3M4eu7ZZUmZUnUTzpnw69cKjlMJ6VVwH7P8PSyntiou/iKVK38I5VZfwNlsxa3BSR+BwyPedakylWYkH+8uwFgoVhLzjczm93M0p372VZSncnTz6VZdxG4acUCAtMbjr4UFbxBIWXVnRJMedBhxfKNyuVWHcLwFxsh50aqMJT59aE3plbsplUkActOVFcKxpd1OQlYRqPPlWmEWx7QhY1J70/OqLIu4kBSAYHw5D52UW0ER3SYH+g6fCjrONLaSEFs90bpEg+M9T40bcw1KU7Tz8xXgw5JAIFaTy7mAceokcN3jROVzWdvCmJVs2whbiFFRGyT+lIBcA7yRBFGv49a2JCgYFHkx7uSenyKVqtiPTWLpW0M3Mb0scQWz5H3au0bGpHMUEexVaGRJ13o7heKfdiYM0rgU2JSWVxxMFsWKFJzJMLAOkxQXCsM7R0pcUUpB1NNmIWTc5kiAofGhFuqDlyyBv4inq5o1JfZAYcoQxHhwdgC0PJQ5ir9m5cosiy9ASduoHnVR11aEZmyco3b8PCio4iYfRkJKVkR3hzikMzAV3LOC3YNGKuDdpa3SFMyROVUa6HrThjfGayCywO+r2lCRA5wetCcPT2SMsEqJMke6QfKrVzchPeidtY19aJ0DsGiEHETotjjTLNmlS1wEIkyZOg6nUmvn7GsbXc3Lj53UqUjokHuj3fOj3FmJnsQkH2jy6Unt070uLiCx/En9QwviPzGO0vUuiDoQK8VZ94RHPX0oAlwgyKtf4soDYTT/bIPxge6rD5Qgu5S0kqkZzISOcxqr0pddar26eUtWZR1+XlXrbkjWjojc5HVviZWy61Iw6RRBy3QkCUkqME6xuJqsQj8qh6g/Oj5XFnGexC9q6FAIXpoCD0JAVr749KK2bbjJJ3bCQSOUBBMg+JA99AW7XMVFKuexHIyR5iBR3h6xW+6GiVTGUxpITonwiIGvQUlqEagJhS0xdl5OVR9DAIjTT3mpjwvak5iMwmfxCBrzSdtt+tQ41wm12hbTCdBm74Pf0JAB29n3E0Sa4KyoAR3o3HOeuh20+FACCLEPjujNxbWDKcw7PtREAaq9MsnlU7KnX3ErUC23BDadAVToTk3y/WutU2+EXTIKY01jmN9esFPvTTfg+CsWaA5cLAI2TpJ5wBzNF31DDBJFxlijdhYN26Yzva5f8o7yj5nQUscNlp4Z1q2/AnVRjmelL/GmJruLtbqycq4yD8iRASBy7pg+qvzUAw67cbWFJJSQeVdkx81oGITJxfkZ0DFMRYdcDPYkJ5qBOYUExVhxhag3nDZ2PMiOdEcKxEv75c8ydANKaMNtkvIIMK1IrzmBxkLPSUqwL/ec6wnitxtYSdRO3hTTaYuwt2HIAJBCjyPMGhvEv2fKTKrZBJO4mPcTQ3COEHngUgKbcSBOaYJ6T+1NYYmXl1FrlyKeB3GziJa0t/dpGVWhV0Brk96VBZmcs7V2A8Iut2yg87mAElIHQbTSTfYIgoUcyUxtJoPS5EW6jPUIcq6PULcH45atJ7MKhRiVHQE9KaW3pVKU+tcafs1tmSO7MBQ+tKaF8SXTTCUBSRoIVzinvj/AKT3EJl/qHU6Ou6SRCzBr0LSABPKucX3GB7MJWR2hA7wHKtrW6UtM9spHgT8aT7Ddx/vL0IrLJHrUmGXJQoogkKFW2QqASNNqgdQcwUPwn31fd6nlUUPIQip0FISsbUStsNQtuWlEKGoSTzpfu7iFQals7pUmJ0pJU1qUK4LbhVu/WsdiRCwd/Ci+HBtklSlgkgb/KhzRQlIWojMRQy4usxnTLPKl1fUYW40TC+JcQCe4AQdKJWvDTTqUha8qykFUdTr8KR7ogqGXSN6IN32VEySek70TYzWpi5Rz3DNyw4w72TbqcoAMqIO/KiFwnMgTAV4HT0pEU4VKJ3/AEFELDECAQScvSsKmEGvuDcdcOfLO1UmxpUmJvZnCa0bOgq1dKJAxtjNa8XUqkVrlorgESuoVO01IqIip2VVxnLLL4zQZ9PQDTrzqTDsO7ZxKJCZ/ERMenwqdluRrRLC8NzrSBoRBKugBBNIY1Lcb0Kmtrwo8XwgCZTq5sAk6SEnUaA064XhgtyGmRmuHBEgEQmScytdOk76iizrwYZDbUKfXAEiVERzVyACefX0pp4V4bDKc7neeV7SvjA6CSffSReQ1GMwQFj3FVHDrds8t15HbuGCkqAICueVOw89TUAtEoUp9xwMDcoQCVZVDSAD13nTUeVOPG2K9gz3R3lc+grmWJXXaFJSnIkJ18SqSSSdzED0phFGorkWFmNicXlkKC16jvSdQehpbv3M6yZJI9d+db2TCi1KZieY0Omoq9aYApALh9r9+tLLAdzQtxVxzB84BA2HKltbBB/2rseB4MleYOAa6j69aUuMeFy0S4gSgnUbwa7Fms0Z2TGPEU7K4IOm/u/5ppseKA0glCFFQ3SBv6ilApit2LxaNUHUGY6xyNHmxcxczDl4GvBnSbXiL+KEobWJHezAgCjmFshIG886H8Kcb2tykIUOydgSCNJ8DTDiCg1H+bSa8LKuVu1oS9XU68z0ICkLB1SqR8K4ynAVKAHehDipnmEqIHntXUcYx1LDKlpSTBE8vWufYZjRU4txUZAZjpJ0FH6QOOR/EzJQBvzBrnD7iUOBREEyZPLc17gXDCX5cUo5RoEzpA3Jp0xfB03TUoVlURPd6+NDMEYLAyOICFbedekuQ8Ysopa4uYzhbaZ002BjbwJoYi7gBJQV5dArXbkNKfseQlpsuqR2iAJUjrSsOMln+U2htHJKUTHrzNMQlhE5VUHuoGXiKkpyxVVd0Se6NtwKsoCTqoSeQ5VXS8oqHISNAIETVAAkRckVJHkhQJ5gD41NYkZVHyFZeJKVKB6kGombNZHcHdO5rtVCXup446oHQ6VqCdutbuW0e0tPlOteM20icyfDWssGcQZo8kzPOBPnXqld3X2ulSXJWBtvzGtU82uo9a3sQV0ZaQ1p0qu/dRoDXqrwjQVLaYSpXfWIT48+lK0u2lJN6WDHt6lt9qzEWsqyK1tapBtbknTVDlphJWmQKhvbMJ05/Kmfg1WZJTGn69asPcPdo4YHdnc0hn4mzKVTkKERLaxzrgzz2ogOHlcvr66V0VnhFMZUwPr4/AVovhkpHdknr+1CfUCcPTxLGDPIQVFBj9tJPhTZwfZhDS3HRAgRoZVqSIOoBkH0E9axDSrhYZSoBA9o695SdgP8o5mN/LVjwDDv4m+QMi+wtkwojKGlujUb95Sgcp0AHj+YGYueIjVUYxyMYuGMCUSbh4feLkpH5EEkgQRooyCfHTWJLQhqK3QAK3iq0QKKkb5Cxsxd4t4dNy3CfaG3jSW39nFwsjMUoA0JJnQcwBziuqkVhFc2ME3NGUgVEy34dS2kIHso68zrqal/gSqAB4Uwu2wJqW3tgKjPpyxj/eoQO3hQbWgfmkH3UvcUWC2kLTlzoPvH7043phxufzVeurRLqClQ3FEfTg2F8GYM5UgnzPl58ws66fKo0tQdtOtN/HPByrd4mDlVJCuVKCgUGCImqUNiKbRkmDtgXCVSQAZMGD6V3nhvGbe4QG86VGNiRNfP6Fd7eJ6VPgePrs30qB0CgZ8OYoCtHUOwy7nauLOEz2aykZmyO8BuB+1cqXwurI42wSkkpVCj+UzX0Fht8VthRgyB8RXLPtGwddq/2rX8p4aD8qxumeQI1HkaS+MKOSQlycvi8B4c9dMMStJgADMnWVFWo91W2sZUsDMgKMzHQfodKEWl84t2J0SUkjkSTH60RbuVqf7NSSTMEjmJgesVO0pQsR8f/ZPiV0h1Cm0mCvQg8tOQ50DbwlCe6sPZhp3AMp8RRVu2a7RSk+2lRiDyGhFUrziBSVlOSY01Vr1/Wlln6SUqqkXkiI3cwJNWLi2WnKDEKGZKhzr22QEEZkymmnhzh/t3AlQzMoOefH8s16Tvx3PIXEX0IDvylZnVKiZ12V5HrQ9aFZimSEkV1a74YacCwuIjuAfh6VyzE0qbWUHdJI1pWHMH1HZfTlN3KoQAqCalETlneprfGExCm0zttvWP36D+AeECn2YrgPvI0pyyM2tRPrMcvOq9w6M3d0rVKFbUVQb8CW2GwElRjMCImra71RGqtKEqSemtTl6AmR50tkDQg5HUivJzSa2sxXt08CN5ojwvhRfdSnYDU+U00aEWdtOk/Zxw2VNdorZWoroSMHR+UV5wtbJbaSgCABFGltxQFARuFzIOotnCVJOm1L/EOLCTbsnvyEuKE92Y7qT+c5gNNp6xTNxfjht2O4YecOVsQDr+JZkEBKB3iSOg3IpGs2C23pH8U8odmNyJXqtUyc6jJk6Aa8zUeTGqHUtwkuLMs2OHKU4LS2gLgds4NUtIBII2GsjQczHIGOlYThaGG0ttiEpECTJPUlR1JJ1J8aHcMYEi0ZyJOZau84vYqV18hsP3Jo4hNVY8QUWe5Nmy8jQ6m9V/4iJExrpVkkVRuo5U46iBuX0nSvSKgZe0rYvVtzKmFupWk1q2Sa9DhBiPWumRK+0XEnWezUgahQInwM79OXrTfg+IJeaQ4nZaQR61R4pwdNzbqSRqBKT0NBuAbrIx2J3bURHgTI39fdSAeGQ35jz8sYI8RrxHDW30FDqQpJ5H9K5dxt9lJSkrtpUnXMg6keKevlXWUrmvTT6B3EAkT5IAIJB3Bg+dRX0KOuhiKdPtWwdNtiisgAQ+gOR0VOVenKYB9TSJf3IzwKFvvGKZ9EfZ1i3a2TRJlQQlKvNOlFuLcI/iLRxtIlUZkf3p1Hv29a5P9muPdjKCqAVA5em012Vi8kCNQaStEFTNYeZwSzZWllKyhQK3CSDucphI8pJV/pq65cKTDwVEpJKR7Wkz+nvotxq2EXS4MdmZCRoMp72o9TQR63S5qdMiVEISdNCCQev+5qYjdysB619oF4Lfd7VxS5gAmOqlHaKnv7pKHFBaZUTJ9eVMGBIabKpEBeVSVRMHaDUeO8NqcdzoRmCgCTMa+I91YSGc3oQ/abjRMTj/ACz/AHV0zgP+m9P1rKyj9R9MDB9X6hv8Fce4x/qnPT5CsrKR6X6/1KPU/R+/9xbd5VKnZXpWVlenPM8mRo3FEnPaNZWVjdzknje9Qv7VlZWQz1Byv3roH2e/zT5JrKymHqJTudtwPajitq8rK4Tm7nOeP/61H/p1f/amswf/AM0/9tXzVWVlQP8A8v7H+J6Sf8H6P+Y9p2FSWv6msrKuE84ywqqj29e1lc04SRit1VlZXCce5Ja1Irevayi8QfMl5Uk4V/WP/wCj/wDVe1lIzdrG4vpaOLG1T1lZTx1EmcD+33+ut/8Aoq/765Zb/wA5P9wrKyuPU0dxrtv6tPl+1d0wH+WPKsrKkHY/Eqb6ZzT7Tf65z/po/SguFbq/tX/3isrKx/Mfj8Q1h/tJ/uTTTde2a9rKjaUv1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888" name="Picture 8" descr="http://www.wallpaperup.com/uploads/wallpapers/2012/12/19/25847/f1da7a5dbf44322093eee893ca874c0e.jpg"/>
          <p:cNvPicPr>
            <a:picLocks noChangeAspect="1" noChangeArrowheads="1"/>
          </p:cNvPicPr>
          <p:nvPr/>
        </p:nvPicPr>
        <p:blipFill>
          <a:blip r:embed="rId3" cstate="print"/>
          <a:srcRect/>
          <a:stretch>
            <a:fillRect/>
          </a:stretch>
        </p:blipFill>
        <p:spPr bwMode="auto">
          <a:xfrm>
            <a:off x="3505200" y="1981200"/>
            <a:ext cx="2428875" cy="1516834"/>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2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2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2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Invasion</a:t>
            </a:r>
            <a:endParaRPr lang="en-US" sz="4000" dirty="0">
              <a:solidFill>
                <a:schemeClr val="accent6">
                  <a:lumMod val="50000"/>
                </a:schemeClr>
              </a:solidFill>
              <a:latin typeface="Berlin Sans FB" pitchFamily="34" charset="0"/>
            </a:endParaRPr>
          </a:p>
        </p:txBody>
      </p:sp>
      <p:sp>
        <p:nvSpPr>
          <p:cNvPr id="7" name="TextBox 6"/>
          <p:cNvSpPr txBox="1"/>
          <p:nvPr/>
        </p:nvSpPr>
        <p:spPr>
          <a:xfrm>
            <a:off x="3962400" y="2223654"/>
            <a:ext cx="44958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WWII</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Racial issues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Combat</a:t>
            </a:r>
          </a:p>
          <a:p>
            <a:pPr>
              <a:spcBef>
                <a:spcPct val="50000"/>
              </a:spcBef>
              <a:buFontTx/>
              <a:buChar char="•"/>
              <a:defRPr/>
            </a:pPr>
            <a:r>
              <a:rPr lang="en-US" sz="3200" i="1" dirty="0" smtClean="0">
                <a:solidFill>
                  <a:srgbClr val="713605"/>
                </a:solidFill>
                <a:latin typeface="Berlin Sans FB" pitchFamily="34" charset="0"/>
                <a:cs typeface="Estrangelo Edessa" pitchFamily="66" charset="0"/>
              </a:rPr>
              <a:t>Warning: multiple</a:t>
            </a:r>
          </a:p>
          <a:p>
            <a:pPr>
              <a:spcBef>
                <a:spcPct val="50000"/>
              </a:spcBef>
              <a:defRPr/>
            </a:pPr>
            <a:r>
              <a:rPr lang="en-US" sz="3200" i="1" dirty="0" smtClean="0">
                <a:solidFill>
                  <a:srgbClr val="713605"/>
                </a:solidFill>
                <a:latin typeface="Berlin Sans FB" pitchFamily="34" charset="0"/>
                <a:cs typeface="Estrangelo Edessa" pitchFamily="66" charset="0"/>
              </a:rPr>
              <a:t>F-bombs</a:t>
            </a:r>
            <a:endParaRPr lang="en-US" sz="3200" i="1"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4932" name="Picture 4" descr="17381983"/>
          <p:cNvPicPr>
            <a:picLocks noChangeAspect="1" noChangeArrowheads="1"/>
          </p:cNvPicPr>
          <p:nvPr/>
        </p:nvPicPr>
        <p:blipFill>
          <a:blip r:embed="rId3" cstate="print"/>
          <a:srcRect/>
          <a:stretch>
            <a:fillRect/>
          </a:stretch>
        </p:blipFill>
        <p:spPr bwMode="auto">
          <a:xfrm>
            <a:off x="914400" y="1905000"/>
            <a:ext cx="2990850" cy="4524375"/>
          </a:xfrm>
          <a:prstGeom prst="rect">
            <a:avLst/>
          </a:prstGeom>
          <a:noFill/>
        </p:spPr>
      </p:pic>
      <p:pic>
        <p:nvPicPr>
          <p:cNvPr id="92162" name="Picture 2" descr="https://lh6.googleusercontent.com/-_HP3OH_Qm2s/AAAAAAAAAAI/AAAAAAAAAGw/-ecj4zlDvh4/s120-c/photo.jpg"/>
          <p:cNvPicPr>
            <a:picLocks noChangeAspect="1" noChangeArrowheads="1"/>
          </p:cNvPicPr>
          <p:nvPr/>
        </p:nvPicPr>
        <p:blipFill>
          <a:blip r:embed="rId4" cstate="print"/>
          <a:srcRect/>
          <a:stretch>
            <a:fillRect/>
          </a:stretch>
        </p:blipFill>
        <p:spPr bwMode="auto">
          <a:xfrm>
            <a:off x="7315200" y="5257800"/>
            <a:ext cx="1143000" cy="1143001"/>
          </a:xfrm>
          <a:prstGeom prst="rect">
            <a:avLst/>
          </a:prstGeom>
          <a:noFill/>
        </p:spPr>
      </p:pic>
      <p:sp>
        <p:nvSpPr>
          <p:cNvPr id="12" name="Rectangle 11"/>
          <p:cNvSpPr/>
          <p:nvPr/>
        </p:nvSpPr>
        <p:spPr>
          <a:xfrm>
            <a:off x="7391400" y="4191000"/>
            <a:ext cx="904543"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Shadow</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Loyal dogs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Service dogs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Afghanistan </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 name="Picture 2" descr="Cover image for Shadow"/>
          <p:cNvPicPr>
            <a:picLocks noChangeAspect="1" noChangeArrowheads="1"/>
          </p:cNvPicPr>
          <p:nvPr/>
        </p:nvPicPr>
        <p:blipFill>
          <a:blip r:embed="rId3" cstate="print"/>
          <a:srcRect/>
          <a:stretch>
            <a:fillRect/>
          </a:stretch>
        </p:blipFill>
        <p:spPr bwMode="auto">
          <a:xfrm>
            <a:off x="762001" y="2084900"/>
            <a:ext cx="2819400" cy="4239699"/>
          </a:xfrm>
          <a:prstGeom prst="rect">
            <a:avLst/>
          </a:prstGeom>
          <a:noFill/>
        </p:spPr>
      </p:pic>
    </p:spTree>
    <p:extLst>
      <p:ext uri="{BB962C8B-B14F-4D97-AF65-F5344CB8AC3E}">
        <p14:creationId xmlns:p14="http://schemas.microsoft.com/office/powerpoint/2010/main" xmlns="" val="1210012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1600200"/>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Sports</a:t>
            </a:r>
            <a:endParaRPr lang="en-US" sz="9600" dirty="0">
              <a:solidFill>
                <a:srgbClr val="713605"/>
              </a:solidFill>
              <a:latin typeface="Berlin Sans FB" pitchFamily="34" charset="0"/>
              <a:cs typeface="Estrangelo Edessa" pitchFamily="66" charset="0"/>
            </a:endParaRPr>
          </a:p>
        </p:txBody>
      </p:sp>
      <p:pic>
        <p:nvPicPr>
          <p:cNvPr id="93186" name="Picture 2" descr="http://d2tq98mqfjyz2l.cloudfront.net/image_cache/1346425013126565.jpg"/>
          <p:cNvPicPr>
            <a:picLocks noChangeAspect="1" noChangeArrowheads="1"/>
          </p:cNvPicPr>
          <p:nvPr/>
        </p:nvPicPr>
        <p:blipFill>
          <a:blip r:embed="rId3" cstate="print"/>
          <a:srcRect/>
          <a:stretch>
            <a:fillRect/>
          </a:stretch>
        </p:blipFill>
        <p:spPr bwMode="auto">
          <a:xfrm>
            <a:off x="2438400" y="3048000"/>
            <a:ext cx="4762500" cy="3400426"/>
          </a:xfrm>
          <a:prstGeom prst="rect">
            <a:avLst/>
          </a:prstGeom>
          <a:noFill/>
        </p:spPr>
      </p:pic>
    </p:spTree>
    <p:extLst>
      <p:ext uri="{BB962C8B-B14F-4D97-AF65-F5344CB8AC3E}">
        <p14:creationId xmlns:p14="http://schemas.microsoft.com/office/powerpoint/2010/main" xmlns="" val="4020883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Play Ball!</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Baseball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Moving</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098" name="Picture 2" descr="1579088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223654"/>
            <a:ext cx="25527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Play Ball!</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Mysteries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Baseball history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Series (March 2014)</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Friends (Mike and Other Mike)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1" name="Picture 2" descr="1579768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81200"/>
            <a:ext cx="3028950" cy="4362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Special Olympics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Struggles with parents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76802" name="Picture 2" descr="17267930"/>
          <p:cNvPicPr>
            <a:picLocks noChangeAspect="1" noChangeArrowheads="1"/>
          </p:cNvPicPr>
          <p:nvPr/>
        </p:nvPicPr>
        <p:blipFill>
          <a:blip r:embed="rId3" cstate="print"/>
          <a:srcRect/>
          <a:stretch>
            <a:fillRect/>
          </a:stretch>
        </p:blipFill>
        <p:spPr bwMode="auto">
          <a:xfrm>
            <a:off x="762000" y="2057400"/>
            <a:ext cx="3017212" cy="4267200"/>
          </a:xfrm>
          <a:prstGeom prst="rect">
            <a:avLst/>
          </a:prstGeom>
          <a:noFill/>
        </p:spPr>
      </p:pic>
      <p:sp>
        <p:nvSpPr>
          <p:cNvPr id="10" name="TextBox 9"/>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Perfect Game</a:t>
            </a:r>
            <a:endParaRPr lang="en-US" sz="40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Losing It</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Family problems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Health problems</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Bildungsroman</a:t>
            </a: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Cross Country</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3794" name="Picture 2" descr="129820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14537"/>
            <a:ext cx="3028950" cy="4352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Full Impact</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5262979"/>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Hi/Lo</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Football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Information about concussions</a:t>
            </a: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 name="Picture 2" descr="1619129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223654"/>
            <a:ext cx="2695575"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Replay</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Ethical dilemmas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Chinese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Good play-by-plays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Hi/Lo books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8610" name="Picture 2" descr="171985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92086"/>
            <a:ext cx="2743200" cy="4236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419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Athlete vs. </a:t>
            </a:r>
            <a:r>
              <a:rPr lang="en-US" sz="4000" dirty="0" err="1" smtClean="0">
                <a:solidFill>
                  <a:schemeClr val="accent6">
                    <a:lumMod val="50000"/>
                  </a:schemeClr>
                </a:solidFill>
                <a:latin typeface="Berlin Sans FB" pitchFamily="34" charset="0"/>
              </a:rPr>
              <a:t>Mathlete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Twin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Basketball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Quiz Bowl teams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Funny books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8914" name="Picture 2" descr="1428925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pic>
        <p:nvPicPr>
          <p:cNvPr id="4098" name="Picture 2" descr="11870085"/>
          <p:cNvPicPr>
            <a:picLocks noChangeAspect="1" noChangeArrowheads="1"/>
          </p:cNvPicPr>
          <p:nvPr/>
        </p:nvPicPr>
        <p:blipFill>
          <a:blip r:embed="rId3" cstate="print"/>
          <a:srcRect/>
          <a:stretch>
            <a:fillRect/>
          </a:stretch>
        </p:blipFill>
        <p:spPr bwMode="auto">
          <a:xfrm>
            <a:off x="838200" y="2133600"/>
            <a:ext cx="2561258" cy="3952876"/>
          </a:xfrm>
          <a:prstGeom prst="rect">
            <a:avLst/>
          </a:prstGeom>
          <a:noFill/>
        </p:spPr>
      </p:pic>
      <p:sp>
        <p:nvSpPr>
          <p:cNvPr id="12" name="TextBox 11"/>
          <p:cNvSpPr txBox="1"/>
          <p:nvPr/>
        </p:nvSpPr>
        <p:spPr>
          <a:xfrm>
            <a:off x="3657600" y="2133600"/>
            <a:ext cx="4800600" cy="3693319"/>
          </a:xfrm>
          <a:prstGeom prst="rect">
            <a:avLst/>
          </a:prstGeom>
          <a:noFill/>
        </p:spPr>
        <p:txBody>
          <a:bodyPr wrap="square" rtlCol="0">
            <a:spAutoFit/>
          </a:bodyPr>
          <a:lstStyle/>
          <a:p>
            <a:r>
              <a:rPr lang="en-US" dirty="0" smtClean="0">
                <a:latin typeface="Berlin Sans FB" pitchFamily="34" charset="0"/>
              </a:rPr>
              <a:t>This is a great book.</a:t>
            </a:r>
          </a:p>
          <a:p>
            <a:endParaRPr lang="en-US" dirty="0" smtClean="0">
              <a:latin typeface="Berlin Sans FB" pitchFamily="34" charset="0"/>
            </a:endParaRPr>
          </a:p>
          <a:p>
            <a:r>
              <a:rPr lang="en-US" dirty="0" smtClean="0">
                <a:latin typeface="Berlin Sans FB" pitchFamily="34" charset="0"/>
              </a:rPr>
              <a:t>It’s also a Young Adult Book. (Apologies to </a:t>
            </a:r>
            <a:r>
              <a:rPr lang="en-US" dirty="0" err="1" smtClean="0">
                <a:latin typeface="Berlin Sans FB" pitchFamily="34" charset="0"/>
              </a:rPr>
              <a:t>Nerfighters</a:t>
            </a:r>
            <a:r>
              <a:rPr lang="en-US" dirty="0" smtClean="0">
                <a:latin typeface="Berlin Sans FB" pitchFamily="34" charset="0"/>
              </a:rPr>
              <a:t> </a:t>
            </a:r>
            <a:r>
              <a:rPr lang="en-US" smtClean="0">
                <a:latin typeface="Berlin Sans FB" pitchFamily="34" charset="0"/>
              </a:rPr>
              <a:t>everywhere.)</a:t>
            </a:r>
            <a:endParaRPr lang="en-US" dirty="0" smtClean="0">
              <a:latin typeface="Berlin Sans FB" pitchFamily="34" charset="0"/>
            </a:endParaRPr>
          </a:p>
          <a:p>
            <a:r>
              <a:rPr lang="en-US" dirty="0" smtClean="0"/>
              <a:t>Aside from </a:t>
            </a:r>
            <a:r>
              <a:rPr lang="en-US" i="1" dirty="0" smtClean="0"/>
              <a:t>An Abundance of </a:t>
            </a:r>
            <a:r>
              <a:rPr lang="en-US" i="1" dirty="0" err="1" smtClean="0"/>
              <a:t>Katherines</a:t>
            </a:r>
            <a:r>
              <a:rPr lang="en-US" dirty="0" smtClean="0"/>
              <a:t>, I've never been fond of Green's work, which is weird, because as a teen I would have been his target demographic-- smart, quirky, outspoken. This was certainly clever, had its moments, was well-written, but didn't knock my socks off. Since this is not a middle grade book due to sex, occasional language, and polysyllabic introspection, it doesn't really matter.</a:t>
            </a:r>
            <a:r>
              <a:rPr lang="en-US" dirty="0" smtClean="0">
                <a:latin typeface="Berlin Sans FB" pitchFamily="34" charset="0"/>
              </a:rPr>
              <a:t> </a:t>
            </a:r>
            <a:endParaRPr lang="en-US" dirty="0">
              <a:latin typeface="Berlin Sans FB" pitchFamily="34" charset="0"/>
            </a:endParaRPr>
          </a:p>
        </p:txBody>
      </p:sp>
    </p:spTree>
    <p:extLst>
      <p:ext uri="{BB962C8B-B14F-4D97-AF65-F5344CB8AC3E}">
        <p14:creationId xmlns:p14="http://schemas.microsoft.com/office/powerpoint/2010/main" xmlns="" val="4158132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Sasquatch in the Paint</a:t>
            </a:r>
            <a:endParaRPr lang="en-US" sz="35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Celebrity authors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Inner city issues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Racial issues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Fictionalized memoirs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9938" name="Picture 2" descr="Streetball Crew Book One Sasquatch in the Pai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223654"/>
            <a:ext cx="25527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Schooled</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Celebrity authors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Supportive parents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Short, fun stories </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5954" name="Picture 2" descr="17381967"/>
          <p:cNvPicPr>
            <a:picLocks noChangeAspect="1" noChangeArrowheads="1"/>
          </p:cNvPicPr>
          <p:nvPr/>
        </p:nvPicPr>
        <p:blipFill>
          <a:blip r:embed="rId3" cstate="print"/>
          <a:srcRect/>
          <a:stretch>
            <a:fillRect/>
          </a:stretch>
        </p:blipFill>
        <p:spPr bwMode="auto">
          <a:xfrm>
            <a:off x="838200" y="1981200"/>
            <a:ext cx="3028950" cy="4400551"/>
          </a:xfrm>
          <a:prstGeom prst="rect">
            <a:avLst/>
          </a:prstGeom>
          <a:noFill/>
        </p:spPr>
      </p:pic>
      <p:pic>
        <p:nvPicPr>
          <p:cNvPr id="11" name="Picture 2" descr="https://lh6.googleusercontent.com/-_HP3OH_Qm2s/AAAAAAAAAAI/AAAAAAAAAGw/-ecj4zlDvh4/s120-c/photo.jpg"/>
          <p:cNvPicPr>
            <a:picLocks noChangeAspect="1" noChangeArrowheads="1"/>
          </p:cNvPicPr>
          <p:nvPr/>
        </p:nvPicPr>
        <p:blipFill>
          <a:blip r:embed="rId4" cstate="print"/>
          <a:srcRect/>
          <a:stretch>
            <a:fillRect/>
          </a:stretch>
        </p:blipFill>
        <p:spPr bwMode="auto">
          <a:xfrm>
            <a:off x="7315200" y="5257800"/>
            <a:ext cx="1143000" cy="1143001"/>
          </a:xfrm>
          <a:prstGeom prst="rect">
            <a:avLst/>
          </a:prstGeom>
          <a:noFill/>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Saving the Team</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Celebrity authors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Candy Apple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Fashion</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0418" name="Picture 2" descr="160747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877291"/>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Vertical</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California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Bullies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Skateboarding lingo</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2466" name="Picture 2" descr="135921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301942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63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685799" y="1905505"/>
            <a:ext cx="7952509" cy="2554545"/>
          </a:xfrm>
          <a:prstGeom prst="rect">
            <a:avLst/>
          </a:prstGeom>
          <a:noFill/>
        </p:spPr>
        <p:txBody>
          <a:bodyPr wrap="square" rtlCol="0">
            <a:spAutoFit/>
          </a:bodyPr>
          <a:lstStyle/>
          <a:p>
            <a:pPr algn="ctr">
              <a:spcBef>
                <a:spcPct val="50000"/>
              </a:spcBef>
              <a:defRPr/>
            </a:pPr>
            <a:r>
              <a:rPr lang="en-US" sz="8000" dirty="0" smtClean="0">
                <a:solidFill>
                  <a:srgbClr val="713605"/>
                </a:solidFill>
                <a:latin typeface="Berlin Sans FB" pitchFamily="34" charset="0"/>
                <a:cs typeface="Estrangelo Edessa" pitchFamily="66" charset="0"/>
              </a:rPr>
              <a:t>Speculative Fiction</a:t>
            </a:r>
            <a:endParaRPr lang="en-US" sz="8000" dirty="0">
              <a:solidFill>
                <a:srgbClr val="713605"/>
              </a:solidFill>
              <a:latin typeface="Berlin Sans FB" pitchFamily="34" charset="0"/>
              <a:cs typeface="Estrangelo Edessa" pitchFamily="66" charset="0"/>
            </a:endParaRPr>
          </a:p>
        </p:txBody>
      </p:sp>
      <p:pic>
        <p:nvPicPr>
          <p:cNvPr id="3074" name="Picture 2" descr="https://encrypted-tbn2.gstatic.com/images?q=tbn:ANd9GcT3tJ2vh-IfQB4ssV35f7E8cTmmkTwSwc4p_a0I8MiQSfw3Y3Ej-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5033" y="4460050"/>
            <a:ext cx="3090967" cy="2005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0883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Sylo</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Alien invasions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Action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Things blowing up</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 (</a:t>
            </a:r>
            <a:r>
              <a:rPr lang="en-US" sz="3200" i="1" dirty="0" err="1" smtClean="0">
                <a:solidFill>
                  <a:srgbClr val="713605"/>
                </a:solidFill>
                <a:latin typeface="Berlin Sans FB" pitchFamily="34" charset="0"/>
                <a:cs typeface="Estrangelo Edessa" pitchFamily="66" charset="0"/>
              </a:rPr>
              <a:t>Pendragon</a:t>
            </a:r>
            <a:r>
              <a:rPr lang="en-US" sz="3200" dirty="0" smtClean="0">
                <a:solidFill>
                  <a:srgbClr val="713605"/>
                </a:solidFill>
                <a:latin typeface="Berlin Sans FB" pitchFamily="34" charset="0"/>
                <a:cs typeface="Estrangelo Edessa" pitchFamily="66" charset="0"/>
              </a:rPr>
              <a:t>)</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0482" name="Picture 2" descr="http://d.gr-assets.com/books/1358880201l/1610105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38337"/>
            <a:ext cx="3028950" cy="450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Alien invasions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Action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SWAT teams</a:t>
            </a:r>
          </a:p>
          <a:p>
            <a:pPr>
              <a:spcBef>
                <a:spcPct val="50000"/>
              </a:spcBef>
              <a:buFontTx/>
              <a:buChar char="•"/>
              <a:defRPr/>
            </a:pPr>
            <a:r>
              <a:rPr lang="en-US" sz="3200" smtClean="0">
                <a:solidFill>
                  <a:srgbClr val="713605"/>
                </a:solidFill>
                <a:latin typeface="Berlin Sans FB" pitchFamily="34" charset="0"/>
                <a:cs typeface="Estrangelo Edessa" pitchFamily="66" charset="0"/>
              </a:rPr>
              <a:t>Desert adventure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 name="Picture 2" descr="http://photo.goodreads.com/books/1333577999l/1341456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Assault</a:t>
            </a:r>
            <a:endParaRPr lang="en-US" sz="40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419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The Planet Thieves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Fighting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Children in charge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Space 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Tech weapons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8438" name="Picture 6" descr="1605943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133600"/>
            <a:ext cx="2899138" cy="4148137"/>
          </a:xfrm>
          <a:prstGeom prst="rect">
            <a:avLst/>
          </a:prstGeom>
          <a:noFill/>
          <a:extLst>
            <a:ext uri="{909E8E84-426E-40DD-AFC4-6F175D3DCCD1}">
              <a14:hiddenFill xmlns:a14="http://schemas.microsoft.com/office/drawing/2010/main" xmlns="">
                <a:solidFill>
                  <a:srgbClr val="FFFFFF"/>
                </a:solidFill>
              </a14:hiddenFill>
            </a:ext>
          </a:extLst>
        </p:spPr>
      </p:pic>
      <p:pic>
        <p:nvPicPr>
          <p:cNvPr id="77826" name="Picture 2" descr="C:\Documents and Settings\YinglinK\Local Settings\Temporary Internet Files\Content.IE5\CL6PE8OS\MC900440035[1].png"/>
          <p:cNvPicPr>
            <a:picLocks noChangeAspect="1" noChangeArrowheads="1"/>
          </p:cNvPicPr>
          <p:nvPr/>
        </p:nvPicPr>
        <p:blipFill>
          <a:blip r:embed="rId4" cstate="print"/>
          <a:srcRect/>
          <a:stretch>
            <a:fillRect/>
          </a:stretch>
        </p:blipFill>
        <p:spPr bwMode="auto">
          <a:xfrm>
            <a:off x="6781800" y="5334000"/>
            <a:ext cx="1714285" cy="1212698"/>
          </a:xfrm>
          <a:prstGeom prst="rect">
            <a:avLst/>
          </a:prstGeom>
          <a:noFill/>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Loki’s</a:t>
            </a:r>
            <a:r>
              <a:rPr lang="en-US" sz="4000" dirty="0" smtClean="0">
                <a:solidFill>
                  <a:schemeClr val="accent6">
                    <a:lumMod val="50000"/>
                  </a:schemeClr>
                </a:solidFill>
                <a:latin typeface="Berlin Sans FB" pitchFamily="34" charset="0"/>
              </a:rPr>
              <a:t> Wolves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Norse Mythology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Rick Riordan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Interpersonal drama</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6386" name="Picture 2" descr="114386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115153"/>
            <a:ext cx="2819400" cy="42380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381000"/>
            <a:ext cx="4419600" cy="861774"/>
          </a:xfrm>
          <a:prstGeom prst="rect">
            <a:avLst/>
          </a:prstGeom>
          <a:noFill/>
        </p:spPr>
        <p:txBody>
          <a:bodyPr wrap="square" rtlCol="0">
            <a:spAutoFit/>
          </a:bodyPr>
          <a:lstStyle/>
          <a:p>
            <a:pPr algn="ctr"/>
            <a:r>
              <a:rPr lang="en-US" sz="2500" dirty="0" smtClean="0">
                <a:solidFill>
                  <a:schemeClr val="accent6">
                    <a:lumMod val="50000"/>
                  </a:schemeClr>
                </a:solidFill>
                <a:latin typeface="Berlin Sans FB" pitchFamily="34" charset="0"/>
              </a:rPr>
              <a:t>Geeks, Girls, and Secret Identities</a:t>
            </a:r>
            <a:endParaRPr lang="en-US" sz="25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Superheroes</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Stong</a:t>
            </a:r>
            <a:r>
              <a:rPr lang="en-US" sz="3200" dirty="0" smtClean="0">
                <a:solidFill>
                  <a:srgbClr val="713605"/>
                </a:solidFill>
                <a:latin typeface="Berlin Sans FB" pitchFamily="34" charset="0"/>
                <a:cs typeface="Estrangelo Edessa" pitchFamily="66" charset="0"/>
              </a:rPr>
              <a:t> female characters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Fighting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Goofiness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6866" name="Picture 2" descr="Geeks, Girls and Secret Identiti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81200"/>
            <a:ext cx="2914650" cy="4409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pic>
        <p:nvPicPr>
          <p:cNvPr id="3074" name="Picture 2" descr="Forbidden"/>
          <p:cNvPicPr>
            <a:picLocks noChangeAspect="1" noChangeArrowheads="1"/>
          </p:cNvPicPr>
          <p:nvPr/>
        </p:nvPicPr>
        <p:blipFill>
          <a:blip r:embed="rId3" cstate="print"/>
          <a:srcRect/>
          <a:stretch>
            <a:fillRect/>
          </a:stretch>
        </p:blipFill>
        <p:spPr bwMode="auto">
          <a:xfrm>
            <a:off x="685800" y="1905000"/>
            <a:ext cx="2952750" cy="4524375"/>
          </a:xfrm>
          <a:prstGeom prst="rect">
            <a:avLst/>
          </a:prstGeom>
          <a:noFill/>
        </p:spPr>
      </p:pic>
      <p:sp>
        <p:nvSpPr>
          <p:cNvPr id="12" name="TextBox 11"/>
          <p:cNvSpPr txBox="1"/>
          <p:nvPr/>
        </p:nvSpPr>
        <p:spPr>
          <a:xfrm>
            <a:off x="4038600" y="2133600"/>
            <a:ext cx="4191000" cy="2585323"/>
          </a:xfrm>
          <a:prstGeom prst="rect">
            <a:avLst/>
          </a:prstGeom>
          <a:noFill/>
        </p:spPr>
        <p:txBody>
          <a:bodyPr wrap="square" rtlCol="0">
            <a:spAutoFit/>
          </a:bodyPr>
          <a:lstStyle/>
          <a:p>
            <a:r>
              <a:rPr lang="en-US" dirty="0" smtClean="0"/>
              <a:t>“Teens </a:t>
            </a:r>
            <a:r>
              <a:rPr lang="en-US" dirty="0" smtClean="0"/>
              <a:t>Maya and </a:t>
            </a:r>
            <a:r>
              <a:rPr lang="en-US" dirty="0" err="1" smtClean="0"/>
              <a:t>Lochan</a:t>
            </a:r>
            <a:r>
              <a:rPr lang="en-US" dirty="0" smtClean="0"/>
              <a:t> tell of confusion and longing as they fall in love after years of caring for their three younger siblings due to their alcoholic mother's neglect. The plot contains profanity and explicit scenes of incest</a:t>
            </a:r>
            <a:r>
              <a:rPr lang="en-US" dirty="0" smtClean="0"/>
              <a:t>.”</a:t>
            </a:r>
          </a:p>
          <a:p>
            <a:endParaRPr lang="en-US" dirty="0" smtClean="0"/>
          </a:p>
          <a:p>
            <a:r>
              <a:rPr lang="en-US" dirty="0" smtClean="0"/>
              <a:t>ARBookfind.com</a:t>
            </a:r>
            <a:r>
              <a:rPr lang="en-US" dirty="0" smtClean="0"/>
              <a:t/>
            </a:r>
            <a:br>
              <a:rPr lang="en-US" dirty="0" smtClean="0"/>
            </a:br>
            <a:endParaRPr lang="en-US" dirty="0"/>
          </a:p>
        </p:txBody>
      </p:sp>
      <p:pic>
        <p:nvPicPr>
          <p:cNvPr id="3076" name="Picture 4" descr="43448"/>
          <p:cNvPicPr>
            <a:picLocks noChangeAspect="1" noChangeArrowheads="1"/>
          </p:cNvPicPr>
          <p:nvPr/>
        </p:nvPicPr>
        <p:blipFill>
          <a:blip r:embed="rId4" cstate="print"/>
          <a:srcRect/>
          <a:stretch>
            <a:fillRect/>
          </a:stretch>
        </p:blipFill>
        <p:spPr bwMode="auto">
          <a:xfrm>
            <a:off x="838200" y="1981200"/>
            <a:ext cx="2571750" cy="4391026"/>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2000" fill="hold"/>
                                        <p:tgtEl>
                                          <p:spTgt spid="3076"/>
                                        </p:tgtEl>
                                        <p:attrNameLst>
                                          <p:attrName>ppt_x</p:attrName>
                                        </p:attrNameLst>
                                      </p:cBhvr>
                                      <p:tavLst>
                                        <p:tav tm="0">
                                          <p:val>
                                            <p:strVal val="#ppt_x"/>
                                          </p:val>
                                        </p:tav>
                                        <p:tav tm="100000">
                                          <p:val>
                                            <p:strVal val="#ppt_x"/>
                                          </p:val>
                                        </p:tav>
                                      </p:tavLst>
                                    </p:anim>
                                    <p:anim calcmode="lin" valueType="num">
                                      <p:cBhvr additive="base">
                                        <p:cTn id="8" dur="20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err="1" smtClean="0">
                <a:solidFill>
                  <a:schemeClr val="accent6">
                    <a:lumMod val="50000"/>
                  </a:schemeClr>
                </a:solidFill>
                <a:latin typeface="Berlin Sans FB" pitchFamily="34" charset="0"/>
              </a:rPr>
              <a:t>Sidekicked</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Superheroes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Geeky characters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Action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6082" name="Picture 2" descr="162481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223654"/>
            <a:ext cx="25146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The Real Boy</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Fantasy worlds</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Intirigue</a:t>
            </a: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Fairy tales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7586" name="Picture 2" descr="173312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057400"/>
            <a:ext cx="3028950"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71682" name="Picture 2" descr="National Book Foundation, Presenter of the National Book Awards"/>
          <p:cNvPicPr>
            <a:picLocks noChangeAspect="1" noChangeArrowheads="1"/>
          </p:cNvPicPr>
          <p:nvPr/>
        </p:nvPicPr>
        <p:blipFill>
          <a:blip r:embed="rId4" cstate="print"/>
          <a:srcRect/>
          <a:stretch>
            <a:fillRect/>
          </a:stretch>
        </p:blipFill>
        <p:spPr bwMode="auto">
          <a:xfrm>
            <a:off x="6019800" y="5638800"/>
            <a:ext cx="2562225" cy="876300"/>
          </a:xfrm>
          <a:prstGeom prst="rect">
            <a:avLst/>
          </a:prstGeom>
          <a:noFill/>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Dead City</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Zombies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Schools for magic</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Strong girls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City settings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1986" name="Picture 2" descr="1326054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38337"/>
            <a:ext cx="3028950" cy="450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584775"/>
          </a:xfrm>
          <a:prstGeom prst="rect">
            <a:avLst/>
          </a:prstGeom>
          <a:noFill/>
        </p:spPr>
        <p:txBody>
          <a:bodyPr wrap="square" rtlCol="0">
            <a:spAutoFit/>
          </a:bodyPr>
          <a:lstStyle/>
          <a:p>
            <a:pPr algn="ctr"/>
            <a:r>
              <a:rPr lang="en-US" sz="3200" dirty="0" smtClean="0">
                <a:solidFill>
                  <a:schemeClr val="accent6">
                    <a:lumMod val="50000"/>
                  </a:schemeClr>
                </a:solidFill>
                <a:latin typeface="Berlin Sans FB" pitchFamily="34" charset="0"/>
              </a:rPr>
              <a:t>Empire State of Slime</a:t>
            </a:r>
            <a:endParaRPr lang="en-US" sz="32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Zombies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Notebook Novels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series (book 4)</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3010" name="Picture 2" descr="158190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168236"/>
            <a:ext cx="2524125"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362200" y="457200"/>
            <a:ext cx="4495800" cy="523220"/>
          </a:xfrm>
          <a:prstGeom prst="rect">
            <a:avLst/>
          </a:prstGeom>
          <a:noFill/>
        </p:spPr>
        <p:txBody>
          <a:bodyPr wrap="square" rtlCol="0">
            <a:spAutoFit/>
          </a:bodyPr>
          <a:lstStyle/>
          <a:p>
            <a:pPr algn="ctr"/>
            <a:r>
              <a:rPr lang="en-US" sz="2800" dirty="0" smtClean="0">
                <a:solidFill>
                  <a:schemeClr val="accent6">
                    <a:lumMod val="50000"/>
                  </a:schemeClr>
                </a:solidFill>
                <a:latin typeface="Berlin Sans FB" pitchFamily="34" charset="0"/>
              </a:rPr>
              <a:t>Zombie Baseball </a:t>
            </a:r>
            <a:r>
              <a:rPr lang="en-US" sz="2800" dirty="0" err="1" smtClean="0">
                <a:solidFill>
                  <a:schemeClr val="accent6">
                    <a:lumMod val="50000"/>
                  </a:schemeClr>
                </a:solidFill>
                <a:latin typeface="Berlin Sans FB" pitchFamily="34" charset="0"/>
              </a:rPr>
              <a:t>Beatdown</a:t>
            </a:r>
            <a:endParaRPr lang="en-US" sz="28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Baseball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Rural setting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Mystery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Social agenda/veganism</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6626" name="Picture 2" descr="1724244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95487"/>
            <a:ext cx="3028950" cy="4391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561109" y="2223654"/>
            <a:ext cx="8077200" cy="1323439"/>
          </a:xfrm>
          <a:prstGeom prst="rect">
            <a:avLst/>
          </a:prstGeom>
          <a:noFill/>
        </p:spPr>
        <p:txBody>
          <a:bodyPr wrap="square" rtlCol="0">
            <a:spAutoFit/>
          </a:bodyPr>
          <a:lstStyle/>
          <a:p>
            <a:pPr algn="ctr">
              <a:spcBef>
                <a:spcPct val="50000"/>
              </a:spcBef>
              <a:defRPr/>
            </a:pPr>
            <a:r>
              <a:rPr lang="en-US" sz="8000" dirty="0" smtClean="0">
                <a:solidFill>
                  <a:srgbClr val="713605"/>
                </a:solidFill>
                <a:latin typeface="Berlin Sans FB" pitchFamily="34" charset="0"/>
                <a:cs typeface="Estrangelo Edessa" pitchFamily="66" charset="0"/>
              </a:rPr>
              <a:t>Action/Adventure</a:t>
            </a:r>
            <a:endParaRPr lang="en-US" sz="8000" dirty="0">
              <a:solidFill>
                <a:srgbClr val="713605"/>
              </a:solidFill>
              <a:latin typeface="Berlin Sans FB" pitchFamily="34" charset="0"/>
              <a:cs typeface="Estrangelo Edessa" pitchFamily="66" charset="0"/>
            </a:endParaRPr>
          </a:p>
        </p:txBody>
      </p:sp>
      <p:sp>
        <p:nvSpPr>
          <p:cNvPr id="4" name="AutoShape 2" descr="data:image/jpeg;base64,/9j/4AAQSkZJRgABAQAAAQABAAD/2wCEAAkGBhQSERUUExQWFBUUFxcaFxcUFxQYFBUXFhUVFRQXFRQXHCYeFxkkGRUUHy8gIycpLCwsFR4xNTAqNSYrLCkBCQoKDgwOGg8PGiokHx8pKSwsLCwsLCwsLCwpLCwsKSwpKSwsLCwsKSwpLCwsLCwsKSwpLCwpLCksLCwsLCwsKf/AABEIALcBFAMBIgACEQEDEQH/xAAcAAACAgMBAQAAAAAAAAAAAAAEBQMGAAIHAQj/xAA+EAABAwMDAwIEAwUHBAIDAAABAAIDBBEhBRIxBkFRYXETIoGRMqGxByNCUvAWYnKCwdHhFJKi8RVTMzRE/8QAGgEAAwEBAQEAAAAAAAAAAAAAAgMEAQAFBv/EACgRAAICAgIBBAIDAAMAAAAAAAABAhEDIRIxQQQTIlFhcRQyQgVSof/aAAwDAQACEQMRAD8ArpkDHD3/ACVmoqXc0OCrlXpri29uFYema0Oj28WXucmeCoolnbcjx58FFx0wFj/QTCKhDmkoYYdtN0PINRAYm7Jr+SnAjIddD6pR22v8IymqAdvqELYxI2rI932QWk0u2VNqtuW2UAbslbdLbGJDWSIJc+QBwTWo4ulJgL3Y4CXyGqJrDUndb1RdI27/AFOVBQ0+15JR9IQXErLNrYRNDxdNaFlglUbt7rdgndPFtCXN6CSJdq2YFkakAUzHRR5Zer1YhGgdTEC4eiJdhByvJkt4RYamNaQpPujUZWwatrLV5PZCatdnhavAF4wHut9q5mrezQhakKSy1IQhkRC0IUxC0IXHA7kNVOG1GuYh5aYEIo0LkmxUaxoaUgq2PkODZPtR0/BDUonoJGMJCo0IN6fTsZyhtaLWt8IikrS1nzJDrtWXi7R7BccBySSXxwsW1NOXNBN1i6ztBOnzxyNthB09J8KY7eHLnnTvUrmvAcfr5XRqDVY5TYH5sJ8M6kTywOPZZKWawWsgG4e6jpmEOt2TCpo7gEchc5BKKN6qEGLKDoaTbH/hKPgkBjIPZbafGC0+qByY1RQPSzbiPQqq/tX1N8McYidsfI4i4/EABc2PY8ZVkp5NshHqqf8AtLkElbTR9mRPefd7g0H/AMSl5JtRbDxwTmkLOkv2iyxOEFW8vjdhsjvxxntvP8TOMnI9Rx1egttJ8hfP2p0paSV079lGvmaB9O83fCAWk8mM4z7HHsQk4st6Y/Nir5It0bNzifAQcMhEm0dv1TOmeGhxKqrNSDNVjjPEsQ3ehL3/AAz73uPqnylQiKsvmnwhrc88otku7hB0wubBNKeAAIJNGpE0TcLeyxq2SGPiqR4onuW8hWjBdagX9ADZbyW7pltQ0FNZ5KLWyYMY/ZqGr2y9WIBtEbl7ZayjhbhawV2akLUhb2XhCwIiIWpCkIWpC44iIUbgpnBRvwuOBprDJUFQQWFEVVtpulFTP+7NkcRUnQHHT77j/wBJFrNMIseqYafqhLiLJbrM++QbuAmWLoAbN7LEe2Fh7hYus4+f4yrH0lrHwpwXHB8qtgqaJt+FKm4u0VuKkqZ36g6gjcW2PsrG525lx4XPOg9GDoxuN3DyugUlOWC3ZWxlatkDjToV6fI5z3NOEdpkLoyWk4JKmpqPbIXeVPqGC0+SEVmULpKSz9395UvreHbqUD3A7Hwlt+wLHkuHuA9p+q6LWwWbceVz79pdSBJRNt8+57tw7NcAwD6ut/2pWV3Bj8KqaKn1RpxjkIBxz24PBt27oboLqQUtdHvNmPPw3knAa/Fz6B20oWv1Pc4yPOXY+2APawCrNbNd524F1FjvkellSUNn1PUOZHC+R5DWMa5zj4a0XP5Lk/RWsCt1V8xFruHw2nlrGfhHvYXPqSq9S/tCc7TxRz7pGAjIJDi0EFrHHktBHHPCc9A11HFUseA+J1/xglzM/wD2MNzbNrtIt4KolO9EcMfHZ3yhprBMmtUNO8EA/pwiAuk7BjGjxaOmtytygahpdgLEjZOiT/qA7uiGcJa+k2jBRUB+VE0ArskZMC6ymS3T4Dvc4pmskFHoxeL1YhDIJwVKAscF6tMS2eFarYrwrDTUhaEKQrUrjiJwQtZKGjKMKEq4A7BWoGQm1GrLm4KH0qEvGRhTV8Gwf1ZG6ZbZhbYFCipo2telVfp7Xeibaq7Y/Pc90LUWcMfRdyMoBptKaG/iWJ1BpRDRlerORvA+YIaMkpzRaG45tdF0dKLJpS6gGNsVEsnKVM9B46Vosf7P6ja7aTx2XS6uQBlx4XD6OuLJN7TZWv8Atcfh2NyqMeaK0xE8Le0XGHWw7HccplXSBzB9FzDTdcyT5Kcz9VARi5ymRypvsXLC0XeWoGz7Lnf7W5RFLRzW3N+drhe1tpY5p9vmz7Iih6o3s5/q6WdczipogeXQuDv8p+V/0yD/AJVznGSaNhjcZJnLp9Qlb8u82B/D2sMj3C3ZUNAPyXcSc3xlA1Ue0rSORBSaH82nTJzDYX/oIiim2nmyF+NfCcUFNCW/vDtB7559O5+gXGdnTv2WftMk+LHSzOEjX/KwuPztNrgX7+LLs5q9pF+CbexPF/QnHuR5XyZJproyHwv3BkgsbOZJG9pa5twRfg3Bt29F9L6xO51FLYXcYHkAcl3wyQB9VjlTBcbLBI9aRlUTpLrbfQw/FfvlEbPiG+d20H5v7xaWk+6l/taQTbIRPLFC1ilIs9XWZspYJrtvdUl+uFxuvXdVbG2QrOrCeCVHQaMfKpyVQ9O6uftAABue6Jq+rTbPJ7dlzyx+zVhl9FyDlG2cE2XPndaPGEPB1c4OzlZ7sTvZmdNL1sudP6zO4E8J/D1jG4CxCJZIsxwkvBZSvCgKPV2yImSqARgEq1K0NS3be6GbqrDfIwuOCXIN1SL2KCqOpo2u27hdL9VqAWFzXWPKFs6g7V4g5ht4Q+hOs2x7JPp3U7HMsXZHKV1fU/w5AGm4JSnNLYXAO6ngdJK0NNrFTUWlGNwJN/dIndQj4gcTz+SJm6ubzcWCyUl2FwLoFirdH1nG5gNwvUayA8Wcfo4CRgLSemd4RdBWbRYhOI3Mc31XhSzSgz01C4lYZGU10qHd8pWj6Oz+MKdjtjrha87YqLcXskqqL4ZuOPRRVMZkHypgdTD22Izx6LbS6YNcCeEUc9djWrehXRtcwWcLK66JpIjp3mUZlaQQbXawjj3N8j2Qsz6czRNuC4u4H90bju+35o7UK3cCB5C9LBpc5L9E81b4o4b1Bp5gmdGc7Tg+W8tP2slqu37TKC0sco4e3b9W/wDB/JUoKuLtWTTVSPWusU0a4SbNh2ObzcnzcEEfb6JXsPhP+melqmpd+6aQ0cyOuGD/ADdz6BdKls6FvRbtJ0iSrdFCJNz3N/fyHJEQ2hpc/wAtDdre/wAzjjhdtZqELWAE7RG218WDWttn6BUfpjSmUUWzdukfl7+7yBhoH8oF/wCiUzrIPjQSxFty9hxutd1j35GbD6qVztlixguq0cdwaeRr4i0bQ0j5AcgAc7e49zlL6c2wUF0fIZqmYOd//O+0QJIifAyBhc9zvw3cSLcfLyeVZKLSg8HdcFJztRd/YWLevoAlZi4S6oi3J4YwCW+MIWTTXXv27Kf3FYziR6Y2xHoiq6O9vRR08JBWz43Ela5aORFPSANul0lrpoy7vlUlRoR23usU0tM1xEM7wt4sDlGzaL8t0BLTHgJloCrH2kayYwc3Cmruq3OBDUhotOkIyULPDI1yP+TWrF+yruiws6tft2HmyXSau9t9rrXSowP5spKJjze4t7pcszu7GRxKqoHmqyXXvdbydQSBm2+FHVQEHAQU0RAyEazL7MeMUur3NeSCRdeu1FxN75Uk1Aboc0rmm5GEPuRZnB2SOrHc3Qb6xx4KlmaXcBAGJwPBRKSa2Y4k7ap47lYoc97rFhnEsslK0N+W3t3UFJOWc3H6JboGvBz9riBf7/dWyopYpmWa4AhSzwuOpDb57RFTRfEbc/8ApGadp0br77fdV2OskY4t8d/+E70xvxDnCyqiGkpdhZ0dm6zeEPWaf8KKSW+GNLrdrgY+l7J1DThpGcJJ1x1CynhdGLOfMxzQOQGkbXOI9jYevssx/OSSRskoJs51T685s7JAbuYSCbGzw42LiB/FY8/7LqcM3ybjm4wuP02nuG2RzHfDN89rgEgHwL2+l1atG1l8Tdmw7bbm2dubtv2ByBybXPde5ldogwrdFl13TBVU5jOHctPhw4Pt2+q5TWUDonmN7S14P0IPBB7j1XR4OpWOaTxa1zyAHcXAyBfFyO48i8n/AFDH2dZsgbw4WcW+Qe4SIZHDtDZ4lNiqh02gpSwTPY+SwJ3h7gCRcfKARbKulDrsLwA2RpbbDQ7bi/8AKbH7pHJpUNULuaHEAgHhwHNvIIQFN0+6NrmRt5Py/EcXZ5AIDf65QOSl29joQr9F2JG7c0tIIs7Lbnxg/KRzj1KeaZUl19p325ttxyDe2Pp6rkGnUroPlngfcFxBa3J8WeMW5x3BK6NoHV8DnjD2Pc7/APG1pyXnaAGWuRa3FuLnAxnFroKVcbGVIxkL6h4aAZyxpsLfI0fNf1LnOKCi6g2ktFym1XRh5N/+F7TaVFbtdRTyt/2CjBLogi2ubuPKNglDm2Kijis63bz2UVcXMF25skqcWxjiw40bCEvGn3Jzylw6vaHBpa4ecJmys3kOb9bLXJ/6BS+iKfSNmQc+6lnLtlr3UctaHvADrkIissG3WeaN8A8NCS3JJSStoXMdcZHqrJpFSHtN+yFfUBziPBXc25UjuKKx/wDMSg7Wt/2WznTH+Hn8lZm0zf5RdazQvvgYXOm+juNFdbHJcAhGOpnNGAjamXbkhRjVm+PyQSkvCCSYvq6RwG7OEvqwHtuOQrFJqDXC1sIGWnYOEEZWbKLK/HFuPCIfACLWTV1C1ouEHPUBvIRSoFIWyQMaD2QzaZrgSlnU88m0lgKV6LVSuaQT91T7MnDlYpzXKqHTqNpPIWJQ/Tpb4dcLE9KNdgW/orreMYcFPR6m9rrhx+6tlVpURLnBuSkdF06XPueE+Pqcc07JnjlB0TR65fvnym2hdSgv2XsfKHZ0ywEkkomDpFlw9riHDOCkyyYXY2KyWPaud9xY3H2VG6p3SVm0nn4YH1A/1JVil1GQHYBx3VQ1Oqd/1Ln3+Zjhb/La36IvSL5t/g31LXGjs2n6WyKBkYGGtA98eir+rdNxOJc1gafLcX97YKadK6y6opmveBuI4BTV23uqpgY2c0h6fkbIAWgtcxzTdoBIeLAnOTwQbZsmNJ0NI2z/AIgY4cFrXOc64FjcuAGB/wCSttRXQ/Ebuc1pdtaA7G4gADb5OB7XTijmY42P8NgEHKQTSK9oOkvY4fFs8+bAHH820C/2V/PTkT4HOEYEgFwW3aTbJvY5xdKWbGyXJwe9sBN+oNWMVGTGRd5DQR2BBJ49rfVckqdgSlK1RWXNpgfndjjILgSPdMaDUaZmGAR7sbtoG7wLi5N791zXUal9/Yg2vb3/ANVtDWyPG2F21/AJ/gN+T5U3jiW8E9nUqwEOsgpy7eNgP1RslU1sce43d8Ntz3cQNpd9SCgTr7TcNFipJw4XbOUm1dE4qbi1rH0WpJAzlI67UCDcFF0mpb2AlTz1FWHG27IdT0ve4EC3qiKamMTbcoqke5xO4eyLZKACCFkZ+GE0c+kqXRVRc29ic3/rCt20TNBLiPYoPU4omEvfgKGHUBK20Iv6qp/NJ9UBx4scxTthBvwgGV7JHERuF/RRR6S54+cpBXaK6mk3x3N+R/wsjT+Nmt1sfSVs8bweW902g19jhcn3SDS6s1OMtA5wiGRxMJYcrpw1s5OxlLqkL8bgUvZA0uu0g2UP9n4JCS02PoUTQ6IIeHE38lKcVWmcm/J7KccApRNqIYfm78e/j/lNKoube2UskibI3Lb+QQlRqLtjGrWgP/5gl2AbLWsmLrYW7ovhGzstPDjy30f5Hh338qGaVt8kCya2r0gFtbBKp4LbEJDPQO/gNhdOqhwOQQQg5Z9rSAnwk0wZRTRPT22jgrEronnb9SsTWl9iFLQyaRbBAXlJqUbHWOVR2Vz/AOY/dEU9RY3cUb9HW2yCXqbOhjThNlh9VrFTuDrePCrOh181z8I7rdlYIdS2N3zNLL9z/uoc2KcNIvw5IyV9E80G82Dc/Rcu1CTdK8+XO/UrqTdRY672uAaAS4+gFyuVSkG58lX/APGr+zE+rd0dH/ZhXtEL2XG4OvYk3t5AtYD2urPVVPJ4AXPP2cVEfx/hubZ7g7Y8E5xctcOOGmxHfzfF0rpw6Qxg324d7+FZkWwcTXEqGoRzPlc5rd9+AQ0t8WO44CtVDUyMjaHm7rfMQABfnFu3b6KUUjWC6Fmqi7EYuP5j+H6fzJTeip5HJJN6Rs/qZzb59P8AZHUlW97LyuJucNv+Eev94/6D1VPbVs+OWE5YRckjJ2k2HsU70/XITJsMjQQbEOxnxnBQ1L6Aco0N6TpN1RJ+8PyO4sbEeXcfLYKai6Wp4y4XdKL/ACuddv1sw/6/RWs//rNYywdK03cLYYfHvx7XS6LpvaR8xx2UPqptfFP9jcL1bMo6ASSHPAA+gGAB2CKm6eA/DyUXJR2beM2cg4qx8TS57gSFK0v9dDG29IXzdMPvk4/NMKGBsVmlt0E/q3di2eyNoteaXhrm5PfkLpxeTrpB3xVMkqNYYxricAKDTdREzgeyn1GJu7gFp54/RKa6tETgAAGlL4OCuYHNNfEsGoaVG8ZAIQUWnfCadjQAoB8WRt2u9lA2tnjNnjc0eOUxty+KWgkq3Yc6ZxYbDKV0rJg4mVoIW0/WETHWLbe4UzOoGvzwE7FGPQLkwOtonE3jG3ykcmofBdaQXPlW5upxvwHJRrGgmQhzLX9VzcJPhsKMpLbFMcshlD4jtHg904ptQeXjeLIIUxFgXAEdlpqVS4t2tJ5+YjwgknB+Gb/YaVFQN9tzfYkX+yjfVRNNrjKSU1Kw+P8Af6nKr+vUM7HhoP4ssdkscPG/+Ejw77oMaeZ8E6o6dQVj7UHvkl+V7Q3ABJ7uNgPAyQPqlmo6XEHAvdckWIaeCPLfH6e3Cyvppmw7XOaHkZO6wI8Z5S6aR7mGax+KwfvLG+9vAmaRyeA/6Ozd1vTxYHx76/8ASHJNWP3acwfhcbeL4WtVI1rSL5ISPT5pKlha0EPZndwwjw49nfr+srKGVrv3rQ4ngtcCB345WSxb+T6CWRcdIlj12GMbXEkjmw/JYlRmaSSQBngNBsB5J7rFR7C+mI9yhbJTFhLTyonAq4awyM/LtO48WHdB6d0W+Q3kOwX472RQ9TFx5S0Tz9PLlUdmdD13wp7mxaRldCq6uKeJ0b2ixBt6qrTdKhr9jPlaLHHLvKIrP3UY5sF5+bLGc7j2VY8c4R30gKn0Usjlbf5Sx4HvtNku6I6SZWCQyFwAIaC23PJ5Hi33RTuoATYmysXQlU0M2C3yvcHW83wfq0gq30nNXz8g5VFpOJYdK/Z/SRGMtYWvjc1zZA47yQeHXwQeLW+ypFJRyU1XUxyg7vikt5s4O+ZrgT2IIN11Smdc3HAQnUmitmj+I1v76IXv3c0ZLT57kf8AKqydCoaZWTpzni7yCP5R+H6+UQ2js0+APyHKhh1IANB5T2njbLE9n87S3/uaRf8ANTdlDtHDYKUzyPO4NBLnXPqSQjB0VVnY4Que2QAtcwggg9+cfVTDSiyURA53bfsbErrFD1XSAMja6/w2hrbf3Rb/AEW5vUPHuIGPAp9jHSdHfT08UbTljRzk35OfclETakWC8jfspKLWmSOI4A7lea9VsbC97TuIabWz7L5/cm5Weh/UhfrzGjP5cpXq9dG9h2uuTwBdD9H6WZWOe8nJuL9wmkmmxl4aPlO0kEd7EDI4PKenGqkLTlL5IqtTo0wDXsBJ5siWCawIYS7ve91YxG+Mizsdu4+xUra+44C3dfAap/8AZCKSV737d1nOFrnsdt1I/TTJEA913tP6ILUL/FJ5zfC90gvc+9yBe1j3QZMk+KJvRxTc0/sZQ1b4mi54TmkaZIy859EHXTxuO0gXZ+JQaXXjcS03YT24TMcnytjHFoOipqaZnA3N7G17rWGJnGwC3my1nooyd4uD5C3fQNkaAXEY/ECnY83K1rQTigWqbCLusL+iCi1XcdtiEDNoj45rEkx838+6MNOGHcOAk5G5OmNXFIU6tUtjeLixKHZXA7hzcYPi2UBr889TIGxxHYD+M2A+57KGloRFI7dKLEWDAS4tJte5GLJkfTVEF5B/psYcbXsBfk/ojRWxu3QPadvc4Fjx8vgpRUao0NDI7Fxxc3Fhz2zwEjFYdpBeG/4OP+45WwxLHtdgOXPsl1PppjJLmoa+MniXJHgg+fTgoc08EQu1+63Ijbj6ng4JHGQSFHLWR7BtDHOHJkeAT7X5Qc1Q1zDeJtrfibOBb7BXVKVMm5xVo9Z1C2JuyOADPJJtc+UJU6rO543cHsy2fqhIDO1p52vBHz2OPNjn6qKnkc11miwPnJ+9k72oq3SE83IHlik3HByf6yvVZ46jAu0LEH8lrwb/AB/yMNH1ISECQDcO/BVhdTn8TTuH5rlkM0hIIufplNKeKqN7A58k/wC6XP0qDjn/AAdKFS3G4C/YnlQanFE9vz2AP6qiuoal5Be0utx8zkc/T53Madl3Nva5vj6pP8f8jPdtdEv9mIJQ4tcQeAbhrB7uPPsLo+i0VlGRIJg47bOaOCRbab/dLKXTao2G1rfckkI5vSk7+dn1B/3VEbj/AKF6fge0fV2+zWFu+1z4CZDqJ28kEE2ADe11Ranp2WJxcWM92g8euUbqFLNExr2gOB72yETy77CSS8Fj69o/ixRTMs17cPDfXv8AQqqt6qfRkNcd7rXDQRjwXHsrH09RTzRvLnloPAIGT5ygz0vM99pC3aDzsH6oPdjezODrRVtBldPM19h8SQkX7eVeP7MwPHxI7Mf38bhzf6pppukRQgWAJHew/JLdUpXNJcx2HG+2wwpsz951F0Oxrht7G1FTgx/OBfvbuo9ajDaQtYPxENHn5jZK6aSY2DnPsBj8IA+lkdBpz3ZfK8jxhT/xlB9jHk5qhxRRiKNrR/C0D8sr023tcP5XD7lp/wBEBXStiiJubeScpPRRGobuDXNscXcc/mu9teTufgvkcEbhhwd7EJbUaVGDgEfU/ogqG8TgbW8pjU1wJFgbFTLIpPWqDaaFrY9j72v7phQQRl99o8/VRSQ7uCo4A6I3OQiVye+wI/HozV+nHPmdIx1myCzh3HqEPRaNFRtc3JHOcptVayyNm9zgAkR1F07wQLNv3tkLf2Etg0Oth7iIg9w/wm33Kkj1l0RO6OR1+A1tx90XSMLL3Nz7AfovXVN73wEqLUXcVsN30CP1l8n4YXD/ABkAfkldc573BjpWRX8An8z3R0MxAtk+q5715vbMHh2LWsCrcCnkyU6QnI1CNnRIOk7gF0pf7nH5JNqsDY3lgta3IA/NV/S+qd0QFyC3HyuLT9wt5a7FxKbnkvIdjuBcKzhvaEpp7sDbWmRxYwNYMgyPzj+63ubZsVPFFE0fuwZSOXutk+gOGj80NqbyyD5XseAbizC03POdxutNNkcY7GzRe9mi1z5J5JTVivoXKaX7GEtCHgfEF/QYaPoOVp8FrbWbgcei1fqIAshH6jdUqlpE22HNeHHI5Q89M0cBbwPuLrSc4XnZJXMvxqog7nrxDyOysRqJvIZ0+1trAJrTyJBRT77FOYpLWTbrsnHFOE0Y1JaN2U4jelyYSJ2U4GVs2pAKiM9gq/Xa2xjsuQXYRZJ52PFnJjBTMfGGkXCoTNdYf4ladF1Zrm2BSMydDI0N9ojbtbheFyjfJdaOdhJiGY47sdl5LEAPK0dJhRPlumJWdZLIRZeNqwBd2AEFU6iGtJKrGpa78UWabBM42BKVG3UnUbnkhli0FOemOqYnR7XnY4fZVCOKMn58fdDzaXdpMeR75TJYYzjxYqORxdnSpeqadvMg+4Wh64phw8fcLkUWiOkJt2WS0jWPaB9UtehgupML339HVn9fU97Xz6Lx/Vm8WYOfK5xBpZkkFgT65suk6D0/HG0F4ufVBL0yjTTYUcjfYBLeRw3/ADN8dk3oY7HHCbMhjAsGiyFq6DktwVjw8tsasiWiJzzm2V62EkZS12q/Bv8AEFvUpOeu2ul2NzdbHD9IGWRD3U6xkMZvzYrldXp9RVvc9rXFt8A8fQLqbNME9nPTCnpmRCwAVWJ+342TZPno4o7QamNp/duz4QhpJhhzX29iu6ySsOC0IaSkiP8ACE9eof0K9v8AJyJ9VuAbYgN5wclRP1YjA4XVJNFhPYJXV9GQuyAFqyryjHBnORqC8NerlN0NH2S+q6NA4RrJAzjIH02sDmqaabCDi0V0bucIiWNSzjHlaKYTdbBHOXq3wvEZ3IRQ17m8FWPStYDh83K9WKrNBcbI8UnY8ptUDU3p9VaRdYsUMiuyOXV2m4VH1ihL5C4FYsR43W0LntC99M9o/wCU10DVpYyLC491ixPklKLsCNpl2Z1WA0FyKp+qGPNs/msWLy3BIsTYc+W4uFAHkgrFiOGwnorms6kblpCSU1Nc+FixOWkIltjOnoGj5nZUpNydmB4WLE1dAeTWCn5PB9EPJpzXuAtlYsW+DUi1aZHFTtFxc+yZT6ox7bi4WLFLNsoiir6p1uYjYZsmek9YCSPcbrFibxShyBb3RVtf6jNQ4sAsPKg6Y6eIkD3G/heLEf8AWNIU9s6Oyo2gWUjqm4WLEmzhfUSIN9YQsWLDSJ1eVE7UyFixZZx4dSS3UNb2hYsTYbYMitVHUlyo2anuXixWPHFIVGTs9c0+V4sWJNj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data:image/jpeg;base64,/9j/4AAQSkZJRgABAQAAAQABAAD/2wCEAAkGBhQSERUUExQWFBUUFxcaFxcUFxQYFBUXFhUVFRQXFRQXHCYeFxkkGRUUHy8gIycpLCwsFR4xNTAqNSYrLCkBCQoKDgwOGg8PGiokHx8pKSwsLCwsLCwsLCwpLCwsKSwpKSwsLCwsKSwpLCwsLCwsKSwpLCwpLCksLCwsLCwsKf/AABEIALcBFAMBIgACEQEDEQH/xAAcAAACAgMBAQAAAAAAAAAAAAAEBQMGAAIHAQj/xAA+EAABAwMDAwIEAwUHBAIDAAABAAIDBBEhBRIxBkFRYXETIoGRMqGxByNCUvAWYnKCwdHhFJKi8RVTMzRE/8QAGgEAAwEBAQEAAAAAAAAAAAAAAgMEAQAFBv/EACgRAAICAgIBBAIDAAMAAAAAAAABAhEDIRIxQQQTIlFhcRQyQgVSof/aAAwDAQACEQMRAD8ArpkDHD3/ACVmoqXc0OCrlXpri29uFYema0Oj28WXucmeCoolnbcjx58FFx0wFj/QTCKhDmkoYYdtN0PINRAYm7Jr+SnAjIddD6pR22v8IymqAdvqELYxI2rI932QWk0u2VNqtuW2UAbslbdLbGJDWSIJc+QBwTWo4ulJgL3Y4CXyGqJrDUndb1RdI27/AFOVBQ0+15JR9IQXErLNrYRNDxdNaFlglUbt7rdgndPFtCXN6CSJdq2YFkakAUzHRR5Zer1YhGgdTEC4eiJdhByvJkt4RYamNaQpPujUZWwatrLV5PZCatdnhavAF4wHut9q5mrezQhakKSy1IQhkRC0IUxC0IXHA7kNVOG1GuYh5aYEIo0LkmxUaxoaUgq2PkODZPtR0/BDUonoJGMJCo0IN6fTsZyhtaLWt8IikrS1nzJDrtWXi7R7BccBySSXxwsW1NOXNBN1i6ztBOnzxyNthB09J8KY7eHLnnTvUrmvAcfr5XRqDVY5TYH5sJ8M6kTywOPZZKWawWsgG4e6jpmEOt2TCpo7gEchc5BKKN6qEGLKDoaTbH/hKPgkBjIPZbafGC0+qByY1RQPSzbiPQqq/tX1N8McYidsfI4i4/EABc2PY8ZVkp5NshHqqf8AtLkElbTR9mRPefd7g0H/AMSl5JtRbDxwTmkLOkv2iyxOEFW8vjdhsjvxxntvP8TOMnI9Rx1egttJ8hfP2p0paSV079lGvmaB9O83fCAWk8mM4z7HHsQk4st6Y/Nir5It0bNzifAQcMhEm0dv1TOmeGhxKqrNSDNVjjPEsQ3ehL3/AAz73uPqnylQiKsvmnwhrc88otku7hB0wubBNKeAAIJNGpE0TcLeyxq2SGPiqR4onuW8hWjBdagX9ADZbyW7pltQ0FNZ5KLWyYMY/ZqGr2y9WIBtEbl7ZayjhbhawV2akLUhb2XhCwIiIWpCkIWpC44iIUbgpnBRvwuOBprDJUFQQWFEVVtpulFTP+7NkcRUnQHHT77j/wBJFrNMIseqYafqhLiLJbrM++QbuAmWLoAbN7LEe2Fh7hYus4+f4yrH0lrHwpwXHB8qtgqaJt+FKm4u0VuKkqZ36g6gjcW2PsrG525lx4XPOg9GDoxuN3DyugUlOWC3ZWxlatkDjToV6fI5z3NOEdpkLoyWk4JKmpqPbIXeVPqGC0+SEVmULpKSz9395UvreHbqUD3A7Hwlt+wLHkuHuA9p+q6LWwWbceVz79pdSBJRNt8+57tw7NcAwD6ut/2pWV3Bj8KqaKn1RpxjkIBxz24PBt27oboLqQUtdHvNmPPw3knAa/Fz6B20oWv1Pc4yPOXY+2APawCrNbNd524F1FjvkellSUNn1PUOZHC+R5DWMa5zj4a0XP5Lk/RWsCt1V8xFruHw2nlrGfhHvYXPqSq9S/tCc7TxRz7pGAjIJDi0EFrHHktBHHPCc9A11HFUseA+J1/xglzM/wD2MNzbNrtIt4KolO9EcMfHZ3yhprBMmtUNO8EA/pwiAuk7BjGjxaOmtytygahpdgLEjZOiT/qA7uiGcJa+k2jBRUB+VE0ArskZMC6ymS3T4Dvc4pmskFHoxeL1YhDIJwVKAscF6tMS2eFarYrwrDTUhaEKQrUrjiJwQtZKGjKMKEq4A7BWoGQm1GrLm4KH0qEvGRhTV8Gwf1ZG6ZbZhbYFCipo2telVfp7Xeibaq7Y/Pc90LUWcMfRdyMoBptKaG/iWJ1BpRDRlerORvA+YIaMkpzRaG45tdF0dKLJpS6gGNsVEsnKVM9B46Vosf7P6ja7aTx2XS6uQBlx4XD6OuLJN7TZWv8Atcfh2NyqMeaK0xE8Le0XGHWw7HccplXSBzB9FzDTdcyT5Kcz9VARi5ymRypvsXLC0XeWoGz7Lnf7W5RFLRzW3N+drhe1tpY5p9vmz7Iih6o3s5/q6WdczipogeXQuDv8p+V/0yD/AJVznGSaNhjcZJnLp9Qlb8u82B/D2sMj3C3ZUNAPyXcSc3xlA1Ue0rSORBSaH82nTJzDYX/oIiim2nmyF+NfCcUFNCW/vDtB7559O5+gXGdnTv2WftMk+LHSzOEjX/KwuPztNrgX7+LLs5q9pF+CbexPF/QnHuR5XyZJproyHwv3BkgsbOZJG9pa5twRfg3Bt29F9L6xO51FLYXcYHkAcl3wyQB9VjlTBcbLBI9aRlUTpLrbfQw/FfvlEbPiG+d20H5v7xaWk+6l/taQTbIRPLFC1ilIs9XWZspYJrtvdUl+uFxuvXdVbG2QrOrCeCVHQaMfKpyVQ9O6uftAABue6Jq+rTbPJ7dlzyx+zVhl9FyDlG2cE2XPndaPGEPB1c4OzlZ7sTvZmdNL1sudP6zO4E8J/D1jG4CxCJZIsxwkvBZSvCgKPV2yImSqARgEq1K0NS3be6GbqrDfIwuOCXIN1SL2KCqOpo2u27hdL9VqAWFzXWPKFs6g7V4g5ht4Q+hOs2x7JPp3U7HMsXZHKV1fU/w5AGm4JSnNLYXAO6ngdJK0NNrFTUWlGNwJN/dIndQj4gcTz+SJm6ubzcWCyUl2FwLoFirdH1nG5gNwvUayA8Wcfo4CRgLSemd4RdBWbRYhOI3Mc31XhSzSgz01C4lYZGU10qHd8pWj6Oz+MKdjtjrha87YqLcXskqqL4ZuOPRRVMZkHypgdTD22Izx6LbS6YNcCeEUc9djWrehXRtcwWcLK66JpIjp3mUZlaQQbXawjj3N8j2Qsz6czRNuC4u4H90bju+35o7UK3cCB5C9LBpc5L9E81b4o4b1Bp5gmdGc7Tg+W8tP2slqu37TKC0sco4e3b9W/wDB/JUoKuLtWTTVSPWusU0a4SbNh2ObzcnzcEEfb6JXsPhP+melqmpd+6aQ0cyOuGD/ADdz6BdKls6FvRbtJ0iSrdFCJNz3N/fyHJEQ2hpc/wAtDdre/wAzjjhdtZqELWAE7RG218WDWttn6BUfpjSmUUWzdukfl7+7yBhoH8oF/wCiUzrIPjQSxFty9hxutd1j35GbD6qVztlixguq0cdwaeRr4i0bQ0j5AcgAc7e49zlL6c2wUF0fIZqmYOd//O+0QJIifAyBhc9zvw3cSLcfLyeVZKLSg8HdcFJztRd/YWLevoAlZi4S6oi3J4YwCW+MIWTTXXv27Kf3FYziR6Y2xHoiq6O9vRR08JBWz43Ela5aORFPSANul0lrpoy7vlUlRoR23usU0tM1xEM7wt4sDlGzaL8t0BLTHgJloCrH2kayYwc3Cmruq3OBDUhotOkIyULPDI1yP+TWrF+yruiws6tft2HmyXSau9t9rrXSowP5spKJjze4t7pcszu7GRxKqoHmqyXXvdbydQSBm2+FHVQEHAQU0RAyEazL7MeMUur3NeSCRdeu1FxN75Uk1Aboc0rmm5GEPuRZnB2SOrHc3Qb6xx4KlmaXcBAGJwPBRKSa2Y4k7ap47lYoc97rFhnEsslK0N+W3t3UFJOWc3H6JboGvBz9riBf7/dWyopYpmWa4AhSzwuOpDb57RFTRfEbc/8ApGadp0br77fdV2OskY4t8d/+E70xvxDnCyqiGkpdhZ0dm6zeEPWaf8KKSW+GNLrdrgY+l7J1DThpGcJJ1x1CynhdGLOfMxzQOQGkbXOI9jYevssx/OSSRskoJs51T685s7JAbuYSCbGzw42LiB/FY8/7LqcM3ybjm4wuP02nuG2RzHfDN89rgEgHwL2+l1atG1l8Tdmw7bbm2dubtv2ByBybXPde5ldogwrdFl13TBVU5jOHctPhw4Pt2+q5TWUDonmN7S14P0IPBB7j1XR4OpWOaTxa1zyAHcXAyBfFyO48i8n/AFDH2dZsgbw4WcW+Qe4SIZHDtDZ4lNiqh02gpSwTPY+SwJ3h7gCRcfKARbKulDrsLwA2RpbbDQ7bi/8AKbH7pHJpUNULuaHEAgHhwHNvIIQFN0+6NrmRt5Py/EcXZ5AIDf65QOSl29joQr9F2JG7c0tIIs7Lbnxg/KRzj1KeaZUl19p325ttxyDe2Pp6rkGnUroPlngfcFxBa3J8WeMW5x3BK6NoHV8DnjD2Pc7/APG1pyXnaAGWuRa3FuLnAxnFroKVcbGVIxkL6h4aAZyxpsLfI0fNf1LnOKCi6g2ktFym1XRh5N/+F7TaVFbtdRTyt/2CjBLogi2ubuPKNglDm2Kijis63bz2UVcXMF25skqcWxjiw40bCEvGn3Jzylw6vaHBpa4ecJmys3kOb9bLXJ/6BS+iKfSNmQc+6lnLtlr3UctaHvADrkIissG3WeaN8A8NCS3JJSStoXMdcZHqrJpFSHtN+yFfUBziPBXc25UjuKKx/wDMSg7Wt/2WznTH+Hn8lZm0zf5RdazQvvgYXOm+juNFdbHJcAhGOpnNGAjamXbkhRjVm+PyQSkvCCSYvq6RwG7OEvqwHtuOQrFJqDXC1sIGWnYOEEZWbKLK/HFuPCIfACLWTV1C1ouEHPUBvIRSoFIWyQMaD2QzaZrgSlnU88m0lgKV6LVSuaQT91T7MnDlYpzXKqHTqNpPIWJQ/Tpb4dcLE9KNdgW/orreMYcFPR6m9rrhx+6tlVpURLnBuSkdF06XPueE+Pqcc07JnjlB0TR65fvnym2hdSgv2XsfKHZ0ywEkkomDpFlw9riHDOCkyyYXY2KyWPaud9xY3H2VG6p3SVm0nn4YH1A/1JVil1GQHYBx3VQ1Oqd/1Ln3+Zjhb/La36IvSL5t/g31LXGjs2n6WyKBkYGGtA98eir+rdNxOJc1gafLcX97YKadK6y6opmveBuI4BTV23uqpgY2c0h6fkbIAWgtcxzTdoBIeLAnOTwQbZsmNJ0NI2z/AIgY4cFrXOc64FjcuAGB/wCSttRXQ/Ebuc1pdtaA7G4gADb5OB7XTijmY42P8NgEHKQTSK9oOkvY4fFs8+bAHH820C/2V/PTkT4HOEYEgFwW3aTbJvY5xdKWbGyXJwe9sBN+oNWMVGTGRd5DQR2BBJ49rfVckqdgSlK1RWXNpgfndjjILgSPdMaDUaZmGAR7sbtoG7wLi5N791zXUal9/Yg2vb3/ANVtDWyPG2F21/AJ/gN+T5U3jiW8E9nUqwEOsgpy7eNgP1RslU1sce43d8Ntz3cQNpd9SCgTr7TcNFipJw4XbOUm1dE4qbi1rH0WpJAzlI67UCDcFF0mpb2AlTz1FWHG27IdT0ve4EC3qiKamMTbcoqke5xO4eyLZKACCFkZ+GE0c+kqXRVRc29ic3/rCt20TNBLiPYoPU4omEvfgKGHUBK20Iv6qp/NJ9UBx4scxTthBvwgGV7JHERuF/RRR6S54+cpBXaK6mk3x3N+R/wsjT+Nmt1sfSVs8bweW902g19jhcn3SDS6s1OMtA5wiGRxMJYcrpw1s5OxlLqkL8bgUvZA0uu0g2UP9n4JCS02PoUTQ6IIeHE38lKcVWmcm/J7KccApRNqIYfm78e/j/lNKoube2UskibI3Lb+QQlRqLtjGrWgP/5gl2AbLWsmLrYW7ovhGzstPDjy30f5Hh338qGaVt8kCya2r0gFtbBKp4LbEJDPQO/gNhdOqhwOQQQg5Z9rSAnwk0wZRTRPT22jgrEronnb9SsTWl9iFLQyaRbBAXlJqUbHWOVR2Vz/AOY/dEU9RY3cUb9HW2yCXqbOhjThNlh9VrFTuDrePCrOh181z8I7rdlYIdS2N3zNLL9z/uoc2KcNIvw5IyV9E80G82Dc/Rcu1CTdK8+XO/UrqTdRY672uAaAS4+gFyuVSkG58lX/APGr+zE+rd0dH/ZhXtEL2XG4OvYk3t5AtYD2urPVVPJ4AXPP2cVEfx/hubZ7g7Y8E5xctcOOGmxHfzfF0rpw6Qxg324d7+FZkWwcTXEqGoRzPlc5rd9+AQ0t8WO44CtVDUyMjaHm7rfMQABfnFu3b6KUUjWC6Fmqi7EYuP5j+H6fzJTeip5HJJN6Rs/qZzb59P8AZHUlW97LyuJucNv+Eev94/6D1VPbVs+OWE5YRckjJ2k2HsU70/XITJsMjQQbEOxnxnBQ1L6Aco0N6TpN1RJ+8PyO4sbEeXcfLYKai6Wp4y4XdKL/ACuddv1sw/6/RWs//rNYywdK03cLYYfHvx7XS6LpvaR8xx2UPqptfFP9jcL1bMo6ASSHPAA+gGAB2CKm6eA/DyUXJR2beM2cg4qx8TS57gSFK0v9dDG29IXzdMPvk4/NMKGBsVmlt0E/q3di2eyNoteaXhrm5PfkLpxeTrpB3xVMkqNYYxricAKDTdREzgeyn1GJu7gFp54/RKa6tETgAAGlL4OCuYHNNfEsGoaVG8ZAIQUWnfCadjQAoB8WRt2u9lA2tnjNnjc0eOUxty+KWgkq3Yc6ZxYbDKV0rJg4mVoIW0/WETHWLbe4UzOoGvzwE7FGPQLkwOtonE3jG3ykcmofBdaQXPlW5upxvwHJRrGgmQhzLX9VzcJPhsKMpLbFMcshlD4jtHg904ptQeXjeLIIUxFgXAEdlpqVS4t2tJ5+YjwgknB+Gb/YaVFQN9tzfYkX+yjfVRNNrjKSU1Kw+P8Af6nKr+vUM7HhoP4ssdkscPG/+Ejw77oMaeZ8E6o6dQVj7UHvkl+V7Q3ABJ7uNgPAyQPqlmo6XEHAvdckWIaeCPLfH6e3Cyvppmw7XOaHkZO6wI8Z5S6aR7mGax+KwfvLG+9vAmaRyeA/6Ozd1vTxYHx76/8ASHJNWP3acwfhcbeL4WtVI1rSL5ISPT5pKlha0EPZndwwjw49nfr+srKGVrv3rQ4ngtcCB345WSxb+T6CWRcdIlj12GMbXEkjmw/JYlRmaSSQBngNBsB5J7rFR7C+mI9yhbJTFhLTyonAq4awyM/LtO48WHdB6d0W+Q3kOwX472RQ9TFx5S0Tz9PLlUdmdD13wp7mxaRldCq6uKeJ0b2ixBt6qrTdKhr9jPlaLHHLvKIrP3UY5sF5+bLGc7j2VY8c4R30gKn0Usjlbf5Sx4HvtNku6I6SZWCQyFwAIaC23PJ5Hi33RTuoATYmysXQlU0M2C3yvcHW83wfq0gq30nNXz8g5VFpOJYdK/Z/SRGMtYWvjc1zZA47yQeHXwQeLW+ypFJRyU1XUxyg7vikt5s4O+ZrgT2IIN11Smdc3HAQnUmitmj+I1v76IXv3c0ZLT57kf8AKqydCoaZWTpzni7yCP5R+H6+UQ2js0+APyHKhh1IANB5T2njbLE9n87S3/uaRf8ANTdlDtHDYKUzyPO4NBLnXPqSQjB0VVnY4Que2QAtcwggg9+cfVTDSiyURA53bfsbErrFD1XSAMja6/w2hrbf3Rb/AEW5vUPHuIGPAp9jHSdHfT08UbTljRzk35OfclETakWC8jfspKLWmSOI4A7lea9VsbC97TuIabWz7L5/cm5Weh/UhfrzGjP5cpXq9dG9h2uuTwBdD9H6WZWOe8nJuL9wmkmmxl4aPlO0kEd7EDI4PKenGqkLTlL5IqtTo0wDXsBJ5siWCawIYS7ve91YxG+Mizsdu4+xUra+44C3dfAap/8AZCKSV737d1nOFrnsdt1I/TTJEA913tP6ILUL/FJ5zfC90gvc+9yBe1j3QZMk+KJvRxTc0/sZQ1b4mi54TmkaZIy859EHXTxuO0gXZ+JQaXXjcS03YT24TMcnytjHFoOipqaZnA3N7G17rWGJnGwC3my1nooyd4uD5C3fQNkaAXEY/ECnY83K1rQTigWqbCLusL+iCi1XcdtiEDNoj45rEkx838+6MNOGHcOAk5G5OmNXFIU6tUtjeLixKHZXA7hzcYPi2UBr889TIGxxHYD+M2A+57KGloRFI7dKLEWDAS4tJte5GLJkfTVEF5B/psYcbXsBfk/ojRWxu3QPadvc4Fjx8vgpRUao0NDI7Fxxc3Fhz2zwEjFYdpBeG/4OP+45WwxLHtdgOXPsl1PppjJLmoa+MniXJHgg+fTgoc08EQu1+63Ijbj6ng4JHGQSFHLWR7BtDHOHJkeAT7X5Qc1Q1zDeJtrfibOBb7BXVKVMm5xVo9Z1C2JuyOADPJJtc+UJU6rO543cHsy2fqhIDO1p52vBHz2OPNjn6qKnkc11miwPnJ+9k72oq3SE83IHlik3HByf6yvVZ46jAu0LEH8lrwb/AB/yMNH1ISECQDcO/BVhdTn8TTuH5rlkM0hIIufplNKeKqN7A58k/wC6XP0qDjn/AAdKFS3G4C/YnlQanFE9vz2AP6qiuoal5Be0utx8zkc/T53Madl3Nva5vj6pP8f8jPdtdEv9mIJQ4tcQeAbhrB7uPPsLo+i0VlGRIJg47bOaOCRbab/dLKXTao2G1rfckkI5vSk7+dn1B/3VEbj/AKF6fge0fV2+zWFu+1z4CZDqJ28kEE2ADe11Ranp2WJxcWM92g8euUbqFLNExr2gOB72yETy77CSS8Fj69o/ixRTMs17cPDfXv8AQqqt6qfRkNcd7rXDQRjwXHsrH09RTzRvLnloPAIGT5ygz0vM99pC3aDzsH6oPdjezODrRVtBldPM19h8SQkX7eVeP7MwPHxI7Mf38bhzf6pppukRQgWAJHew/JLdUpXNJcx2HG+2wwpsz951F0Oxrht7G1FTgx/OBfvbuo9ajDaQtYPxENHn5jZK6aSY2DnPsBj8IA+lkdBpz3ZfK8jxhT/xlB9jHk5qhxRRiKNrR/C0D8sr023tcP5XD7lp/wBEBXStiiJubeScpPRRGobuDXNscXcc/mu9teTufgvkcEbhhwd7EJbUaVGDgEfU/ogqG8TgbW8pjU1wJFgbFTLIpPWqDaaFrY9j72v7phQQRl99o8/VRSQ7uCo4A6I3OQiVye+wI/HozV+nHPmdIx1myCzh3HqEPRaNFRtc3JHOcptVayyNm9zgAkR1F07wQLNv3tkLf2Etg0Oth7iIg9w/wm33Kkj1l0RO6OR1+A1tx90XSMLL3Nz7AfovXVN73wEqLUXcVsN30CP1l8n4YXD/ABkAfkldc573BjpWRX8An8z3R0MxAtk+q5715vbMHh2LWsCrcCnkyU6QnI1CNnRIOk7gF0pf7nH5JNqsDY3lgta3IA/NV/S+qd0QFyC3HyuLT9wt5a7FxKbnkvIdjuBcKzhvaEpp7sDbWmRxYwNYMgyPzj+63ubZsVPFFE0fuwZSOXutk+gOGj80NqbyyD5XseAbizC03POdxutNNkcY7GzRe9mi1z5J5JTVivoXKaX7GEtCHgfEF/QYaPoOVp8FrbWbgcei1fqIAshH6jdUqlpE22HNeHHI5Q89M0cBbwPuLrSc4XnZJXMvxqog7nrxDyOysRqJvIZ0+1trAJrTyJBRT77FOYpLWTbrsnHFOE0Y1JaN2U4jelyYSJ2U4GVs2pAKiM9gq/Xa2xjsuQXYRZJ52PFnJjBTMfGGkXCoTNdYf4ladF1Zrm2BSMydDI0N9ojbtbheFyjfJdaOdhJiGY47sdl5LEAPK0dJhRPlumJWdZLIRZeNqwBd2AEFU6iGtJKrGpa78UWabBM42BKVG3UnUbnkhli0FOemOqYnR7XnY4fZVCOKMn58fdDzaXdpMeR75TJYYzjxYqORxdnSpeqadvMg+4Wh64phw8fcLkUWiOkJt2WS0jWPaB9UtehgupML339HVn9fU97Xz6Lx/Vm8WYOfK5xBpZkkFgT65suk6D0/HG0F4ufVBL0yjTTYUcjfYBLeRw3/ADN8dk3oY7HHCbMhjAsGiyFq6DktwVjw8tsasiWiJzzm2V62EkZS12q/Bv8AEFvUpOeu2ul2NzdbHD9IGWRD3U6xkMZvzYrldXp9RVvc9rXFt8A8fQLqbNME9nPTCnpmRCwAVWJ+342TZPno4o7QamNp/duz4QhpJhhzX29iu6ySsOC0IaSkiP8ACE9eof0K9v8AJyJ9VuAbYgN5wclRP1YjA4XVJNFhPYJXV9GQuyAFqyryjHBnORqC8NerlN0NH2S+q6NA4RrJAzjIH02sDmqaabCDi0V0bucIiWNSzjHlaKYTdbBHOXq3wvEZ3IRQ17m8FWPStYDh83K9WKrNBcbI8UnY8ptUDU3p9VaRdYsUMiuyOXV2m4VH1ihL5C4FYsR43W0LntC99M9o/wCU10DVpYyLC491ixPklKLsCNpl2Z1WA0FyKp+qGPNs/msWLy3BIsTYc+W4uFAHkgrFiOGwnorms6kblpCSU1Nc+FixOWkIltjOnoGj5nZUpNydmB4WLE1dAeTWCn5PB9EPJpzXuAtlYsW+DUi1aZHFTtFxc+yZT6ox7bi4WLFLNsoiir6p1uYjYZsmek9YCSPcbrFibxShyBb3RVtf6jNQ4sAsPKg6Y6eIkD3G/heLEf8AWNIU9s6Oyo2gWUjqm4WLEmzhfUSIN9YQsWLDSJ1eVE7UyFixZZx4dSS3UNb2hYsTYbYMitVHUlyo2anuXixWPHFIVGTs9c0+V4sWJNj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0" name="Picture 6" descr="http://www.worthwhilesmile.com/wp-content/uploads/2011/11/Dogs-in-Leaves-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2675" y="3373925"/>
            <a:ext cx="4438650" cy="2946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0181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343400" cy="584775"/>
          </a:xfrm>
          <a:prstGeom prst="rect">
            <a:avLst/>
          </a:prstGeom>
          <a:noFill/>
        </p:spPr>
        <p:txBody>
          <a:bodyPr wrap="square" rtlCol="0">
            <a:spAutoFit/>
          </a:bodyPr>
          <a:lstStyle/>
          <a:p>
            <a:pPr algn="ctr"/>
            <a:r>
              <a:rPr lang="en-US" sz="3200" dirty="0" smtClean="0">
                <a:solidFill>
                  <a:schemeClr val="accent6">
                    <a:lumMod val="50000"/>
                  </a:schemeClr>
                </a:solidFill>
                <a:latin typeface="Berlin Sans FB" pitchFamily="34" charset="0"/>
              </a:rPr>
              <a:t>Menace From the Deep</a:t>
            </a:r>
            <a:endParaRPr lang="en-US" sz="3200" dirty="0">
              <a:solidFill>
                <a:schemeClr val="accent6">
                  <a:lumMod val="50000"/>
                </a:schemeClr>
              </a:solidFill>
              <a:latin typeface="Berlin Sans FB" pitchFamily="34" charset="0"/>
            </a:endParaRPr>
          </a:p>
        </p:txBody>
      </p:sp>
      <p:sp>
        <p:nvSpPr>
          <p:cNvPr id="7" name="TextBox 6"/>
          <p:cNvSpPr txBox="1"/>
          <p:nvPr/>
        </p:nvSpPr>
        <p:spPr>
          <a:xfrm>
            <a:off x="4495800" y="2057400"/>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Buddy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Florida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Science/ Evil Scientists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074" name="Picture 2" descr="http://d202m5krfqbpi5.cloudfront.net/books/1367223892l/162809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891" y="1828800"/>
            <a:ext cx="2619375"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over image for Everglades National Park : ad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62623" y="4262707"/>
            <a:ext cx="1626250" cy="229049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s://lh6.googleusercontent.com/-_HP3OH_Qm2s/AAAAAAAAAAI/AAAAAAAAAGw/-ecj4zlDvh4/s120-c/photo.jpg"/>
          <p:cNvPicPr>
            <a:picLocks noChangeAspect="1" noChangeArrowheads="1"/>
          </p:cNvPicPr>
          <p:nvPr/>
        </p:nvPicPr>
        <p:blipFill>
          <a:blip r:embed="rId5" cstate="print"/>
          <a:srcRect/>
          <a:stretch>
            <a:fillRect/>
          </a:stretch>
        </p:blipFill>
        <p:spPr bwMode="auto">
          <a:xfrm>
            <a:off x="7620000" y="5562600"/>
            <a:ext cx="838200" cy="838201"/>
          </a:xfrm>
          <a:prstGeom prst="rect">
            <a:avLst/>
          </a:prstGeom>
          <a:noFill/>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Itch</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Science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British Books</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9458" name="Picture 2" descr="1337778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95055"/>
            <a:ext cx="230505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340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Spy Camp</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Spies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 stories</a:t>
            </a:r>
          </a:p>
          <a:p>
            <a:pPr>
              <a:spcBef>
                <a:spcPct val="50000"/>
              </a:spcBef>
              <a:buFontTx/>
              <a:buChar char="•"/>
              <a:defRPr/>
            </a:pPr>
            <a:r>
              <a:rPr lang="en-US" sz="3200" smtClean="0">
                <a:solidFill>
                  <a:srgbClr val="713605"/>
                </a:solidFill>
                <a:latin typeface="Berlin Sans FB" pitchFamily="34" charset="0"/>
                <a:cs typeface="Estrangelo Edessa" pitchFamily="66" charset="0"/>
              </a:rPr>
              <a:t>Wilderness adventure</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5602" name="Picture 2" descr="https://d202m5krfqbpi5.cloudfront.net/books/1356328536l/158013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If We Survive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Travel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Terrorists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Survival</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2530" name="Picture 2" descr="1413927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47875"/>
            <a:ext cx="2857500" cy="4286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pic>
        <p:nvPicPr>
          <p:cNvPr id="2052" name="Picture 4" descr="Forever... by Judy Blume"/>
          <p:cNvPicPr>
            <a:picLocks noChangeAspect="1" noChangeArrowheads="1"/>
          </p:cNvPicPr>
          <p:nvPr/>
        </p:nvPicPr>
        <p:blipFill>
          <a:blip r:embed="rId3" cstate="print"/>
          <a:srcRect/>
          <a:stretch>
            <a:fillRect/>
          </a:stretch>
        </p:blipFill>
        <p:spPr bwMode="auto">
          <a:xfrm>
            <a:off x="5410200" y="2057400"/>
            <a:ext cx="2895600" cy="4343400"/>
          </a:xfrm>
          <a:prstGeom prst="rect">
            <a:avLst/>
          </a:prstGeom>
          <a:noFill/>
        </p:spPr>
      </p:pic>
      <p:pic>
        <p:nvPicPr>
          <p:cNvPr id="117762" name="Picture 2" descr="http://farm2.staticflickr.com/1146/3169318608_2854fba6c4.jpg"/>
          <p:cNvPicPr>
            <a:picLocks noChangeAspect="1" noChangeArrowheads="1"/>
          </p:cNvPicPr>
          <p:nvPr/>
        </p:nvPicPr>
        <p:blipFill>
          <a:blip r:embed="rId4" cstate="print"/>
          <a:srcRect/>
          <a:stretch>
            <a:fillRect/>
          </a:stretch>
        </p:blipFill>
        <p:spPr bwMode="auto">
          <a:xfrm>
            <a:off x="914400" y="2057400"/>
            <a:ext cx="2667000" cy="4192524"/>
          </a:xfrm>
          <a:prstGeom prst="rect">
            <a:avLst/>
          </a:prstGeom>
          <a:noFill/>
        </p:spPr>
      </p:pic>
      <p:pic>
        <p:nvPicPr>
          <p:cNvPr id="117764" name="Picture 4" descr="9409458"/>
          <p:cNvPicPr>
            <a:picLocks noChangeAspect="1" noChangeArrowheads="1"/>
          </p:cNvPicPr>
          <p:nvPr/>
        </p:nvPicPr>
        <p:blipFill>
          <a:blip r:embed="rId5" cstate="print"/>
          <a:srcRect/>
          <a:stretch>
            <a:fillRect/>
          </a:stretch>
        </p:blipFill>
        <p:spPr bwMode="auto">
          <a:xfrm>
            <a:off x="3048000" y="1905000"/>
            <a:ext cx="3019425" cy="4524375"/>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7762"/>
                                        </p:tgtEl>
                                      </p:cBhvr>
                                    </p:animEffect>
                                    <p:set>
                                      <p:cBhvr>
                                        <p:cTn id="7" dur="1" fill="hold">
                                          <p:stCondLst>
                                            <p:cond delay="499"/>
                                          </p:stCondLst>
                                        </p:cTn>
                                        <p:tgtEl>
                                          <p:spTgt spid="11776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052"/>
                                        </p:tgtEl>
                                      </p:cBhvr>
                                    </p:animEffect>
                                    <p:set>
                                      <p:cBhvr>
                                        <p:cTn id="12" dur="1" fill="hold">
                                          <p:stCondLst>
                                            <p:cond delay="499"/>
                                          </p:stCondLst>
                                        </p:cTn>
                                        <p:tgtEl>
                                          <p:spTgt spid="20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7764"/>
                                        </p:tgtEl>
                                        <p:attrNameLst>
                                          <p:attrName>style.visibility</p:attrName>
                                        </p:attrNameLst>
                                      </p:cBhvr>
                                      <p:to>
                                        <p:strVal val="visible"/>
                                      </p:to>
                                    </p:set>
                                    <p:animEffect transition="in" filter="box(in)">
                                      <p:cBhvr>
                                        <p:cTn id="1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Nine Days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Foreign Travel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Intrigue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Journalism </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China</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1" name="Picture 2" descr="http://d.gr-assets.com/books/1344369687l/15755239.jpg"/>
          <p:cNvPicPr>
            <a:picLocks noChangeAspect="1" noChangeArrowheads="1"/>
          </p:cNvPicPr>
          <p:nvPr/>
        </p:nvPicPr>
        <p:blipFill>
          <a:blip r:embed="rId3" cstate="print"/>
          <a:srcRect/>
          <a:stretch>
            <a:fillRect/>
          </a:stretch>
        </p:blipFill>
        <p:spPr bwMode="auto">
          <a:xfrm>
            <a:off x="762000" y="1905000"/>
            <a:ext cx="3028950" cy="4457700"/>
          </a:xfrm>
          <a:prstGeom prst="rect">
            <a:avLst/>
          </a:prstGeom>
          <a:noFill/>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Never Say Die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Arctic Circle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Nature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Animals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Native Americans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sp>
        <p:nvSpPr>
          <p:cNvPr id="4" name="AutoShape 2" descr="http://d.gr-assets.com/books/1355992543l/1475854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4580" name="Picture 4" descr="http://d.gr-assets.com/books/1355992543l/1475854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223654"/>
            <a:ext cx="2524125"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Elite Infantry</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00164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War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Hi/Lo</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 Zach Sherman’s Bloodlines series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1506" name="Picture 2" descr="Shadow Squadron: Elite Infant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057400"/>
            <a:ext cx="2747314"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Also Known As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Spies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Ally Carter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New York City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6866" name="Picture 2" descr="13132661"/>
          <p:cNvPicPr>
            <a:picLocks noChangeAspect="1" noChangeArrowheads="1"/>
          </p:cNvPicPr>
          <p:nvPr/>
        </p:nvPicPr>
        <p:blipFill>
          <a:blip r:embed="rId3" cstate="print"/>
          <a:srcRect/>
          <a:stretch>
            <a:fillRect/>
          </a:stretch>
        </p:blipFill>
        <p:spPr bwMode="auto">
          <a:xfrm>
            <a:off x="762000" y="1905000"/>
            <a:ext cx="2990850" cy="4524375"/>
          </a:xfrm>
          <a:prstGeom prst="rect">
            <a:avLst/>
          </a:prstGeom>
          <a:noFill/>
        </p:spPr>
      </p:pic>
    </p:spTree>
    <p:extLst>
      <p:ext uri="{BB962C8B-B14F-4D97-AF65-F5344CB8AC3E}">
        <p14:creationId xmlns:p14="http://schemas.microsoft.com/office/powerpoint/2010/main" xmlns="" val="535005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419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Lenny Cyrus: School Virus</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Science related stories</a:t>
            </a:r>
          </a:p>
          <a:p>
            <a:pPr>
              <a:spcBef>
                <a:spcPct val="50000"/>
              </a:spcBef>
              <a:buFontTx/>
              <a:buChar char="•"/>
              <a:defRPr/>
            </a:pPr>
            <a:r>
              <a:rPr lang="en-US" sz="3200" i="1" dirty="0" smtClean="0">
                <a:solidFill>
                  <a:srgbClr val="713605"/>
                </a:solidFill>
                <a:latin typeface="Berlin Sans FB" pitchFamily="34" charset="0"/>
                <a:cs typeface="Estrangelo Edessa" pitchFamily="66" charset="0"/>
              </a:rPr>
              <a:t>Fantastic Voyage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Evil scientists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7650" name="Picture 2" descr="1581447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115153"/>
            <a:ext cx="2819400" cy="42380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Capt. Underpants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477053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Goofy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series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3554" name="Picture 2" descr="http://d.gr-assets.com/books/1339552629l/134356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s://lh6.googleusercontent.com/-_HP3OH_Qm2s/AAAAAAAAAAI/AAAAAAAAAGw/-ecj4zlDvh4/s120-c/photo.jpg"/>
          <p:cNvPicPr>
            <a:picLocks noChangeAspect="1" noChangeArrowheads="1"/>
          </p:cNvPicPr>
          <p:nvPr/>
        </p:nvPicPr>
        <p:blipFill>
          <a:blip r:embed="rId4" cstate="print"/>
          <a:srcRect/>
          <a:stretch>
            <a:fillRect/>
          </a:stretch>
        </p:blipFill>
        <p:spPr bwMode="auto">
          <a:xfrm>
            <a:off x="7315200" y="5257800"/>
            <a:ext cx="1143000" cy="1143001"/>
          </a:xfrm>
          <a:prstGeom prst="rect">
            <a:avLst/>
          </a:prstGeom>
          <a:noFill/>
        </p:spPr>
      </p:pic>
    </p:spTree>
    <p:extLst>
      <p:ext uri="{BB962C8B-B14F-4D97-AF65-F5344CB8AC3E}">
        <p14:creationId xmlns:p14="http://schemas.microsoft.com/office/powerpoint/2010/main" xmlns="" val="22551033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2057400"/>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Books for Boys</a:t>
            </a:r>
            <a:endParaRPr lang="en-US" sz="9600" dirty="0">
              <a:solidFill>
                <a:srgbClr val="713605"/>
              </a:solidFill>
              <a:latin typeface="Berlin Sans FB" pitchFamily="34" charset="0"/>
              <a:cs typeface="Estrangelo Edessa" pitchFamily="66" charset="0"/>
            </a:endParaRPr>
          </a:p>
        </p:txBody>
      </p:sp>
      <p:pic>
        <p:nvPicPr>
          <p:cNvPr id="10242" name="Picture 2" descr="http://9bytz.com/wp-content/uploads/2011/11/Dogs-in-Leave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100" y="3428999"/>
            <a:ext cx="2971800" cy="2971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15060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00164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Dog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Funny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Ensemble, quirky casts of characters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098" name="Picture 2" descr="http://d.gr-assets.com/books/1344369614l/1364264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2438400" y="457200"/>
            <a:ext cx="4419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Road Trip</a:t>
            </a:r>
            <a:endParaRPr lang="en-US" sz="30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Time Travel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Woodstock</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Problem novels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sp>
        <p:nvSpPr>
          <p:cNvPr id="4" name="AutoShape 2" descr="data:image/jpeg;base64,/9j/4AAQSkZJRgABAQAAAQABAAD/2wCEAAkGBxQSEhUUExQWFhUXGCAYGRgYGCAcHhweHB0cHB0eHx4cHCggHiElIBwdIjEhJSkrLi4uISAzODMsNyotLisBCgoKDg0OGxAQGywkICYsNCwuLCwsLCwsLCwsLCwsLy8sLCwsLCwsLCwsLCwsLCwsLCwsLCwsLCwsLCwsLCwsLP/AABEIARMAtwMBEQACEQEDEQH/xAAcAAACAgMBAQAAAAAAAAAAAAAGBwQFAAMIAgH/xABHEAACAQIEAwYDBQUGBAUFAQABAgMEEQAFEiEGMUEHEyJRYXEygZEUI0JSoWJyscHRFTOCkqLhQ8Lw8RYkNIOyU5Oj0tMI/8QAGwEAAgMBAQEAAAAAAAAAAAAAAAQBAgMFBgf/xAA7EQABAwIEBAQFBAECBQUAAAABAAIRAwQFEiExBkFRYRMicYGRobHB0RQy4fBCUmIVIzOC8TRykqKy/9oADAMBAAIRAxEAPwBR0NZp8Lcuh8v9sdNZVKc6hWckYYWO4OBYAkGVTVVMUPp0OBMseHLKSpKH0PMYEPZmCuVYMLjcHAlSCCqmtpNBuPhP6YEzTfm0XmjqdB9DzH88Cl7cwVxsw8wcCW1BVNV0xQ+h5HAmWPzBSctqvwH5f0wSqVW8wplVAHW3XocCyY7KVTC6t5EfywJowQrunmDqCP8AtgSjhBhVuZQaTqHI/wAcC3pvkQt+Vz3Gk9OXtgVKreYW3MINS3HMfw64FFN0GFCy+fS1jyOCVrVbIUieYMuoldOoWX8Rtz/jjMu0lYgEGAo8VQA+oCyknb0P9MS10yVeJbBKly1Snwnkb3ODOJWYBGqgU0mhwb7fyxYEHZMHzBXMgBFj12+uJSo0MqngYxv7XBxBMJp0Fq0OpBsdjiVYGVNoazT4W5dD5f7YFlUpzqFZSIGFjuDgWIJB0VNVUxQ+nQ4Ey14cE5OCeGaLMcsiKqI5kukjp8WsdWHJrjS2/wDXHhsSxa9w6/cCczDqAdo7dIW/gsqN7oI4j4flo5DFOux+Fh8LjzH8xzH0J9Xh+IUb2l4lI+o5g9/ykn03U3QVe9mPBFHWd60+t2jNu71aRZhdXutmvcMLXttfrYcTiPFbqxLG0oAdz323HRN2+WoNVV8ccLHLJ1UEtTy3MbHmpHNGPzFj1+uHsExcYhSObR7d/wAhZ3FGDIUTIMoerqIoUVSSwY6hdQFNyWHUW6db264exC7p2ts+rUOkct5O0d//ACsKIJeAF0FmmX08yaaiOJ12AEigi52Fr8jfYWx8kt7m5pvzUXOB30JXXIBGqAeKuzFNBkotQcb90zXUjqFZtwf3iR02549ZhnFb8wp3kR/qA1HqBuPTX1SdW0G7PgqHsqhVMwkjmQB2iZdLruGUi4seR0F/lfHT4oLn2Da1F2gcDIPI+neFnamH5XLT20uY8wiJFkanUX9Q8l/pcfXBwk/NZOBOuY/QK902SjLsvy2nly8F4YnbXIrlkVidzsSRy0kbY4XE11cUcQIY8gQCIJHL8rS1a009kkeJKA0lbPENu7lYL+7e6/VSMe7sK/6i2p1erR8efzWTm7he63LJX0EIzB4hKoUE2UuYyT/j2+Yxq9pJS48qo9WF5K2heoFZmCqCzE2UAXJJ5ADqSemImFESm1w72I1Mqq9VOsF9+7Vdb28ibhVPtfFs/VVy9Fd1fYNBoOirlD9CyKVHuBY/rikyragJO8SZO1HO0LSRyaeTRm6kfyPmOmNznpwqseHbLRT1+6huQ6j2sMDasnVVczmF6zFfGbWNwN/pfmOYO3y+eNCfNqhhgKbV0oceR6HGqox5amlwj2d0lXlsDzRNHM4uzo1iQrvpIvcWdCL7b7eWPBYpj11Z372McC0cj6CfgV0adNrmSlzn+XNl9XJSu2pUI0P5qwBU/Q2PkQceww69beWza4ETuOh2KUrUoOi0SRhhY7jDqXBIMqZwbxLJlVTrsXheyyKPxKORHTUtyR53I645WL4WzEKOQ6OGrT0P4PNOUqvNP+qpabMqYXtLDINSMOY8mU81Yf1B6jHzOjWusMufL5XN0I69j1Ccc1tRsFLzJ8tlyfMow51U857oS9Dq+HV+VgwHyLEdbevu7qjjWHOyaVGebLz03jqCPtKSYw0KgnYo44/4fFdRSxWvIBri9HXcfXdfYnHlMFvzZ3bX/wCJ0d6H8bp2o3M1LjsFqg09QrWLiJSp66dXi/Ur9Bj13GId+npkbZjPw0+6Wt2gOJCve3OUmmghBtrkL++hbWPpdx+mOfwbRmtUqHk0D4n+Fa6flgKq7ION5mmFDUuXuD3LNuwKgkoT1FgSCeVrdRZjibBqTaRuqIiP3AbeqmjUnQog7Ssu7h4cyiFnhdRIPzLew+e+j2b0wlw7dfqKb8Oq/tcDl7GP6fUKlyzKRVHLda+1rJBX0EdTANbRDvVtzaJwC1vlpb5HzxTh27NjePt62gcYM8nDb8LaqMzQ4Kv7A8wLQ1MJ/A6uD+8ukj5aB9cNcZUR4lKr2I+Bn7qtvpKo+13Ir5ip2Xvwh1nkN+7a+/4QFb547HCtx4thknVpI9jqPqVhXOSp6o4biWgy6jpadJAWaFNB0k3jdzdybbA+JrY78eeZ5pZwJbslvw7nmULIyz0gKMzEu+9kCO1gOYYuQu3TTytiHOby3QGv6o47K+zkxQx1rOqTyKGTwa+6Rhe66jbvCCPEQQBtY3Jxi4tDtVpq4aaIr4+7QYcpEaOrTTOLhFIXYbamNrAEi23rtjOOashLKOKK7iDvI6WQUCRBS7Al3Ja9tJGkgbHGwyBkxqszmLtUu+0ng6eik72WoSp1tZnXZg1r+Nelx1uf61IcRmKs0tByhBOKq6+35DywSoVzRVmrZvi/j/vh9Y1KcahdDdm0urLacnoGX5K7KP0GPlHETAzEasdj8QF0bYzSCVfbtSFa+OS20kI39VZgf0K49dwjVDrIs6OPz/pVKw8yBaGst4W5dD5f7Y9SlKlOdQrKSMMLHlgWIJBkK/7POMXyybupiWpZDv17sn8YH/yHluNxY+ex3BW31PPT0qDbv2P2KdoVk+KiCKpiKsFkikUHncEHcEEfIgj0Ix82p1KtrVzNlrgf6CnSA4QVJRbAC5Nup54xcZMqUmsqjXLeI3Q+GOouEPT76zqPbvBoGPe3BdiGBBw1c3f/ALdD8tUsPLURd2o8NzVccTwDU0Oq6XsWD6eV9iRpG3W/yxyOGcUoWdR7KxgOjXkCJ3UXVIvALeSB+zjhmVsxSV43jFPdn1KVuSpVV3A3ub+wPpj0vEWI0G2Ba1wcX6CDOnM/3msLZrs0EbJpce2/s6qvyETH6bj9Rjw2CEjEKMf6gnK4mmR2Q72XcTRNTCnkdVkhvbUQAyEkggn8t9NvIDzx2+JsJqtuTcU2y13TWHfysbWqC3KeS25z2m0FHIIlDSDcsYFUqp6AXIDE+h2wtbcN390zxKhynlmmT+FqazOSBeNeOYsxEapT6QpJWRz4+lxZTYA7XBLfzx6nBcFfh5JdUmdwP26evP4eqTuKuflsgLPqqSVlZ21BUWNOWyKPCBYdN/XHaqidVSntCj5TlslTNHBENUkjBFHv1PoBuT5A4wWi7EbLwSvik0pp0orFV8PInTYt0uGJXblzvEqISH7cMiWL7Ky1DzPHH3MiySa3AF2WRuo1XN+my4vlcRMaKuYAwofZtwZXsv2qCf7OjqVDo1yR6ryO/RjjZlIAeY7rJ9Qk+UbIX4xyuakqJElmWZpN2YXud9XiB5G/kTgqB7NzMqabmv2EQhzGC3WYELaRb0OH1ZdG9j8xbKoLm5DSD/8AIx/nj5bxQIxJ/oPoE1QEMVJ25USvFTMRuHZAfLUoP/Jjq8GVP+ZVZ2B+Bj7rC7JEEJI1EBQ2PyPnj3qya4OCk0FZbwty6Hy/2wLOpTnUKxljDCx5YFiCQdFa8Kcb1WWME/vae/8AdseX7h30H03HPbrji4pgdvfDMfK//UPv1TtKseSefCnFEGYRGSAnwmzqwsym17HofcEj6HHzjEcMrWFTJV57EbH+9CnGPDtkA9uGV3amnGzeKPUOYIs6f8+PVcHVw5lWg7s6O2x+yUujlIcp/C3arTmELXOYp0ADHQzB/wBoaFNieo+m3JLEuF7htYm1GZp7gR21+S2ZXBGqNuHc/hrYu9ga66iu+zCxI3F7rcDUAbGxBsMeevrCtZ1PDqjWJ7fHnHPutWuDhIQP21cS91Tmkj3eUAyH8sd/4sRb2v5jHo+FcLNSr+rf+1ug7n+FjWqAeRJ3KZC5EYBZj8IAuT6ADc4+gve1gLnGB1OiRqU5MhWGc5NKijvYpIifhLoy39BcDGNG5o1p8J4dG8EFVbmYdQh+H41DMUGqzEC+kXsTbrYdOtsTWEjTcJgwVc1FCF1Ra1cI7IHXcMFYgMvoQL+xxLBLNUu4w6Qi/sAob5o5Zf7uncg25Esi/qrN+uFXNI3W4MhdEuoIIPI7YqhLrtF4Jiqo2njCwSf8VwLFlX81gS1gLe2GaJElpO6Wq/6hySozHiAZd3MeX1DshiPfI1rCQkgsBvpvYG3Sw8zi7n+FoIUNZ4okoIrKp5XLuSzMbkn13wu55cZKYa0NEBacVVl9C8/TngQryrpA/o3n/XD6XY/KnL2Guf7PdG5pUMo9ikbfxY4+b8XMi9aerR9SPsulbmWrx22zBaanB2vP/BH/AKjG3BoP6mof9v3CzuxLQgTM+C5loo6ogPG6h2Cg3jB3Vj5gixJHK/lvj1VDG7erdvtNnAwJ2J5gd/r8kr4T2tDwgaqpih8x0OOwrseHKRQVlvC3LofL/bAqVKc6hWEsYYWPLAsQSDKNew2Roq2eE/DJDrv5lHUD9JDjyPGFIG1ZU5h0exB/AT9s/MUcdrtOGoNX/wBOVGHzun/Pjg8J1C2/y/6mkfDX7K12JppG1lNrH7Q5H+WPpiQY/KteT5/UUgkSKR41k2kVdr29eYO53FsK17KhcOa6qwEt2lNSY8pVtk+XvVypFCNbP58gOpY9ABz+nOwxN1dUrSkatTRo+fYdylWscXZRunNk+S0WSUxkYqpt95M3xMfIczbyQfqd8fNLm8vMYuMjAY5NGwHf8ldRrW0xqrhoosxo11oe7njVwG+JdQDKfRhcG+EmVKuG3ZyO1YY02Mb+xVnNFRsHmubeIcsaKSRT8Ubsj266SRf9Ppj6zTqirTZWbsQD7ET8lzWHKchUGjmYfDvbmvmPMYtMatUvaCnr2CZf9zUVZI+8YRrtYgR3J+pcD/D9Mars0AIYMqJuLu0Skoo794HkYHQg335XNuQvbAKUHzmFU1JHk1K514j4sqKqWRzNIFkIJQOQvK1rA2t5Yu+qSYadEMpgDzDVUGMVqswIWYELMCFe5ZO0rBApZzyCgkt12A3vbDr3tY3M4gDqdAsX0iNkz+yHPEieSlk8JlbUhPLUBZlPkbAW9iOdr+Q4sw99am25ZrlEH0nQ+mplb2lQAlhTB4r4ejr6doJNr7o1rlHHJh/AjqCR1x47Db+pY1xVZ7jqOiee0OEKwhokWJYbXQII7H8oXTb6YWfcPNY1p80z77qY0hc+cWZEaSokgbdeaEkElCTpJt12I6bi/lj65hl8L22bWG+x7HmuRUYab4QlWUhTcbr5/wBcPrVj8y3UFZbwty6HywKtSnzCP+y6qEeYx3NtavH8yNQ+pW2OBxNQdVw92UbEH4H+UWzoqBMDtgktlU+9jeO3/wB1D/I48ZwyD/xJnofouhW/YlJwvw/VVy3hhJA2Lt4U+RPP2FyPpj6De4raWf8A1nweg1Pw/K5/gOcfKiSr7Hal01d9AJPy+Kx9NWn+WOGeMLTNGR0ddPpP3TDLd7RqVp4RzYZC00VbTSCaT4HXSVKjoGJ2UtuSL9LjbE4janG2sdbVRkG4MyCe3WOR9lZp8MmRqok9fLm1bDHObo8oAjBOlUvcgeukHxc8dEWtHCbGo6kNQ068yeXtPJKh7qtQSnhmNbHTQPK5CxxJqNugA5AefQD2GPmFCjUuqwpt1c4/UrqEholc411d9okkmP8AxXZyPLUSbfK9sfZLegKNJtIbNAHwC4zycxJVFVQ92QVFha173v58+Vx09/YVjIey2a4OXRvZpnNIKKlpkkj796cytGvM3YhtX7VzvffYnljEnM6VOwSD4u4VqKFlNQmjvC2gFwxspA3t6EWPXGlUD9wMqtN06FD+MloswIWYELMCFmBCZvYbSn+0ZCw+Gnb6l4xcfK+ONxc6LIDq4fQragQXSEedovCAlU1dOCtRH4zp5uF3uLfjW1wRubW8rcDh/GjScLW4M03aCeU6R6Hpy36qbihm8zd1a8BcVivhu1hMmzqDzB5OPQ/oQR5YRxzCDh9by6sOx+o9R9FehW8QdwijHCW65/41r5K/NZ1p4mlES6LILm0V9bW8tRIA67WuTY/UsGYzD8OYazg3MZ16u2+S59dniOMKgljtdWBBGxVhYjzBB3B9DjvhwcJaZCT1BVPW0encfD/DEpllSdCtuX1R2Q3N9l2ufQeuIJAGqrUpzqE1aTsvqJaVu9nKO4BEW5G1yA5vswLHkCAb8748fX4ptadzlp05aNM2x6EgdI67rZls+JnVE3ZVmuuk+zPYTUp7tl81BOlv0Kn1B8xjhcS2ZpXP6gasqag/b7+6YoVA5sdEM8XZ3X5dWELUM8T/AHkYkCsCt90O1/CdtiDbSeuO7hVhh2J2YJpgPGhLZBnr79+cpas+rTfvoiivpIs9y0GwWQ3KnmY5V2Ivb4TyPmpB52twqb6uB4jlJlvP/c08/UfVMgiqyUlOF83ajqo2dfFDJup57XV197Xt64+hXlu28tXUgdHt0P0+aTPkcHjknT2taZMrks3xNGVI5Hxqfpa5+WPnvDLHNxINI2Dp7aflOXDwKcpA0c5jbS2wv9Dj6ckntDhIUupnjKkE39t8UNQBZNDgZRB2K0LS5vAV5RB5WPppKfqWUfPClR0mUwujs3yOnqgBUQpKByDi9vbyxAeWiAqlgJlILtk4BFFIKinULTPYFQfgfe9h+Ui3n1xeM4zDkqg5TlKWWKLRZgQswIWYEJzdjH/qpvPuf+dccDjH/wBLT/8Ad9kWf7imb/bCis+ykWYwiZT0YamVh6EWU+tz5Y8R+if+k/VA6Zsp7aAgp/OM2VJXip5MmzYvBtG33qL00ufGh/Z1BhboNJ54+hYa6ni2GCnW1I8p6gjY+sR8wlHtLHy1OnhvPYq2nSeE+FuYPNWHNT6j+h64+e4hY1bKuaVTlseo6hNseHCQvWXZDBBLNLFGqvOdUjDqf5XNybcyScRXv69emylUdIboP7/dEBoBkJPdr2RmkqhUpcw1JOob+GQAX35eIeIC/MN0Ax77hfEv1Fv4Dv3M+Y5fDb4JS4oyZQgjhhcbg49QkIIKP+yDg9WlNbIvhQ6YQeWv8T/4eQ9b/lGPG8VYp4bBaUzqdXenIe+/p6roWoLhmKOe0jiEUdGxD6ZZT3cZ6gn4m9LLc387Y83w9h/6u8bmEtbqfsPcrau8tYY3Se4YztqKoSZbkDZ1/Mh+Ie/UeoGPo2J2DL22dRPseh5fj0XMpVPDdmCbnHeUDMaDXBZ3Ud9AR+La5X/Gu3vpPTHz3Brx+G32SroCcrh07+266dVgqM0VX2KRt9jkkOySS3QeyhWP1Fvlh3i+ox10xo3DdfckhZ2rC1pnqlRx/SL9uqnj5d897eeo6j/mvj2uE5v0NHNvlH8JcvGchFfB2X1ua0qxyzGOkg2DFQdRUbAWsWCja5Nh0v04+IXdlhdwajGTWfvrtPPtPbfsFfw31BE+UJfZmAVDfi9B09ceme/Kl6Tiqx5SefthNzidVrCf/YFw2kUDVofUZ1CAFbadDNrF+oLW39MQ6NIQCZMpj8STyx0lQ9OLzLE7Ri17sFJG3XfpiGiTCHGBKQvaJTVUdDSCtlLzOGYhiSwJINj02Fhbpv8AJ2QaRCUAIqzySzghZzZRc2v9MKNaXGAmnODdSvGIVlmBCzAhMrsSzMrmHdsf7yJlX1IKv/BWxyeK6WewzD/FwP2+61ogB8ox7R6xqXMKKq3CqCrG21tXjX3KM239Mcfh6i26w+4tjudQO8afMAKLkllRrlD7eMu7yGlmQXYO0Yt1DrqFvP4P1xPB9UsqVqTuk/Ax91rXjQpfcHcT1GVT6ij92/8AeRMCuoeYvyYdD8sekxPDqGJ0S0EZhs4ax2PZZNeWldB0HEVNNEJUnjKFO83YAhepYXuLHY35HHzOrht1Sq+G5hmY20J7FN52xMpX5izcQVyw6mjpoQziw3K3UFjfbUxta/wi+xN7+1p0WYBYmqRmqOgHpO8eg59T7JNtQ1qkclQdofCKZS8JilZ0m1eB7ahptvcAA/EByHz6P4FjL8Qa7O0AtjUba9vZFaiAmF2O5+s9MYCRqhPh6EoxJ+oa4PuvnjzXFlgaVwLhuz9/UfYj7rS2cYyHkp3F3AS5hWQTTSt3EaFWiBtc3uNJHLV+I8/CtvMJYbjhsbV9Km0ZydHfn05LZ9PM6Sl92j8LJl8iNFf7PLcKCSe7YW8Oom5BG4vuLEY9hw/jDr+m5lX97efUHnCSuKEGWoo7Hc8JWSkc/AO8j/dJs6/JiD/iPljjcXWGUtumDfyu9eRV7Opuwozz3MYsuo5ZdKqqBmVBsC7sTYfvO2/uTjzNnQq4hdNpkyTuew/hOOIa2Vzx9o7y7k6ixLE+ZJuf1OPr7WBjQ1uwEew0XGdIOqMW44SnycUkCMJiGjJtZVV2YswN9yQ1h5HfoL+afgT62Km6qEZNCOpIGgPade6cZWBp5OaBUYzRtoU+FbvtsguASx6Df+XPHo3uBEJbJlK+ZPk8M9S0JqVjQKWWV0tqIF7adWx9L9D1sMYNYHOiVd7i1sgLpHsqqqdstgSmkVxCvduQCvj+JtmAIuTf1vjJzYKuDKKauoWNGdzZVBLE9AOeBrS4wEOcGiSuYO0DieTNq9AiFVDd1DH1N2tc+pNvbG0EEUwswZBeUcZDwbFllPJNUqGlCsSegUjTpF7De9t/PDlJrWt8qTqvc46pI455XRWYhCzAhEWSTtRVUNSt2WNwxA56eTD5qSMa31sLm3fRP+Qj35fNVp1RIldHs1LXxOmqOeM2DAENYkAjkbq1iCORGPko/VYfVa8Asdy/vNdAhrxB1UygpBFGkYJYRqFBbc2UWFz5264Xr1zVqOqbZjJjbVWDYEL5mWXRVCGOaNZEP4XAI99+R9RviaFzWoPz0nEHsggHdcwcU5WaKtmiHJHOg+andffbb5Y+v4fdfqbZlXmRr680i9gkgpndhEgkNW/4gI1t794f1sPpjyvGbjkot5S77K9qzKSVu7dsv7xKV720mRfmwQj/AOJxnwZUE1mcyAfhP5U3Ti2ClXw1nEmX1cc6jdT4l6Oh2YfMcj0NvLHrsQs23lu6g7n8jyKzY8TmC6gy2uSeJJojqSRQyn0P8D5jocfH7ig+hVdSeIIMFPAyJCVfaLkGY5lVGNIwIYb93drI1xfUWPNzyt+H03J9tgt5huH2gqF3ndv1329B80q/xHPIjRLvJcyko6kK5ZGifQ+lrGytZ0JBtvYjnj1dalTvLcgQQ4SCdttD7JdzS05gmVxyk2ZwrKQtLQIA4kqW0a2O2oKupjYGygDe5te+ONgmFNw1rnVCC86abAdOXv7K1Wq6oRl2SuyqjtqcyIkHis7to16fyJu7HlyW19iR07prjoqvbmUk5HW1EndQ0swOnWVYWIW5F2LBQN1I3tcg4q97joqNDRqiKTszqoaKSprakU0SoCYxd2OnaNSoZULEmwFzYn3xj6rSeiFOCuF5Myqlp4zpFizuRcIo5m3XcgAeZwASgmF1Rw3w9BQwiGnTSvMnqzWALMepNsQSSgCFnE1SsdNIXF10m48wASf0GNbdpNQLKu6GFJXsj4Xepr2rHW0UJOm4+J7WH0G/0xrW0JcfZZ0tWho9/wAKx7c+KAB9kiIJYfeHyF7gfwP0wAllL1UwH1PRJLCyZWYELMCERQzBhcHD6Vc0tOqs+Hc4loZ++gIBOzofhkHk3kfJhuPXcFDEcOo31Lw6vseYK1pVnMK6CyTNY6qFJojdWHzB6qfUHY4+TXtnUtKzqNQaj5jqOxXUY8PEhKbtPqa6KcpNM32eQnutHgQj8jAc2H7RN9iPIe94bbh9WkHU2DxBvOp9RPL0GmyRuRUnfRBhyd5IWlETmJTYuqmynnzHL35Y9K65pCqKTnDMdQCdSlWZgMwGiv8AsjzX7HWmNz91UgJq8nBvHf3uV92GOFxPYG5tM7d2a+3P8pyhVBcmxx/kbVlG6ILyIRJGPNlvce5UsPcjHicBxAWd417/ANp0Pvz9jBTFxTzsgbrn+ogDCzD+RB/kcfWAQRIXKa4tKOeyLig0sn2Kc/cyN9y55K5/B6Bun7X723kuJ8J8dn6mkPMBqOo6+o+non7esNk6XcAEkgAC5J2sBzOPnrWkmBunClDBwzBm+cSTRg/ZYyrzP+GRgOQv0Yjf0DHqMfV8KpV7axZSr/u6cwOQPp/C5r6gc8xspfbJxFT3otcLS6TK4iaTRH4W7tS6hSWBKkgArtcXsxw2WQYKgGRIVG+T1ApXzWueOBkjCU1P3Ij+H+60aWVo7EkjT4rAm9sVmFO+iiQcR5jApq5qG0c+ktOsbJI35TrbUDyuNSkHn64kEqMoQ7xJxhV14SnaRniWS8aEeJidl1EsxJ3NrsbajvytBUjRdAdmHBYyykKOQ00p1SkcuVggPUKP1JwEoGqMV5YhSF4nhDix5Ylri0yFDmhwgqDXERR93CArNcKAOp62xrTBe7M7YLJ5DBlbuUme0ngzugh1yO0jHU7WPi+QFr3Ox8sOgtrthKHNRdqlZn1IIaiSIf8ADbuz+8gCt/qBxz3RmICfaSQCVAxCsswIR92V8Jx11RKJ2dREgOlTpLFiRufIW5ddvnz+IMUq2FFppASTue2u3daU2NqaFFGedlk6EmmcTL0V7K/1+Bvfw+2ELLi2hUEXDcp6jUfkfNZ1LRw/bqoeSU+Z5W5kFNIYzvIgs6sAOZMZbSQPxfW42wxeVMKxZnh+KM3I7EfGJB6KrBVpGY0WjtW4yFbDDFTj7r+8kuPGHFwFItawFzcE3uOVt6YBgb7Ko+pW/dsI2jr/AOYj3Wz7hr4ARZ2ScXU81NHR+GOeNbaOkg5ll82O5Yc+Z5cuFxJhdxTruuh5mnWebex7dFvRcIyr3xx2eJKrTUihJdyYxsr9TYfhb22PW1740wXiSpTcKN0ZadMx3Hr1HzCxr2wPmZupnZzxiKpBBM1qhBa527xR1/eH4h8/MBfiHBTav8eiP+W7/wCpP2PJWt6+cZXbqNxv2efaXM9MVSVj94rEhW/aBAJDee1jz2N77YLxL+lZ4NyCWjYjcdu4+iivbZzmbutNZ2f6Mqkg8Dz374sRtqA3VLi48I0g7bknbljSnxF4uKNqmRT/AGx68z76x7KP0+WlA33S+quJszrFSjWUyLKVQAKAx6WZgLlTzYnyN9r49VSwayt63jsZDhPM6T0+3RZCuXjKU9MryH7BlxghsZNDFmtbXKykFvO17AeQAHTDQdnqSVk4ZWGEL8Q1WU0tdCajVNVRQpEkaKZO70EsraR+Ni9xqJNgCLXuaySZVgIEIJ414yjq8wikmjMlPT3KUqsGLt+aVlJRbsFuLsQBYjc4gN1UzoqTjjtFq6/Qp7uJE1FUhJJGpCjamvYnSzDYCwJwRClROz3KXmzShSW41OJBq56YgWHPoe7sPbADGqDsurMUVlhOJQswKFq+zrr128VrX8h6DlicxjLyUZRMqFndXHGE1p3heRY1Ww5uwFzfYKL3PyAuSAZbm5Kr8vNcj8Qza6uof800jfV2OBWUALsT6gfW/wDTB3QvmBSmNwLngo6xJGNo2+7k9FYjxf4SAfa+F8bsDe2bmN/cPMPUcvcaLKhUyPB5Jv55nM0FTSIkQliqHMZIaxRgNWrqCugMbWv4Tvj51Z2VGvb1nvdldTE9iNo6zMfFdNziCO6puPO0GnozJTMrPMYjsACoLA6Q1z7Ei3I4fwbAa91luAQGB3eTB5KtSoBLeaVmRcO1NZH3lNEZEDaCdSL4rAkeNgdrj6499d4raWj8lZ8HfY7ewK5raFQ7BQs64aqKZg0kUkDg3VulxuCHUkXv5G+L299a3bSKTw4cx/B1+StL6f7gml2c9oYqLU1YQlQLBXNgJeg9A/p16eWPDY7w863JrW4lnMblv8fRPUqwcIK38fcGFz9sowVqEOtlTYvb8S25OP8AV785wHHAwfpLrVh0E6x2PY/JZ3FCfOzda+Ee0qORRHWERychLyRv3vyH/T7csWxbhepTJqWnmb/p5j06j5qKV0Do/RXHF3HdJSQMRKkkrKe7jRgxJOwJtcBfU+Rtc45mGYHdXNYZmFrQdSRHw6lbvqNA0VH2MZCkcf26Ww1DRDq2spOktv1Y+EegP5sfTa7p0C5rGwdUS8S9pFLRu0LCSSYLqVUAsx1MhXUTZSpVtWq1hyudsYc1pukDxPXvWTmuZY9M0pPcB9RXQqjxBbEKwW17Amx9CZyndE8lb0UDVjSzjL9cmhRBT0sdoUJ5SSjf0IVvj3JsvM1G6NEcU3Cq5fSS1GYsneyoYhGl+7iiILOihRuzgWJHS+53Ju2CSTsqOJEAbqh7PHklz+EyrpkiWQSbgjvGWV2FxsPE7AAcguKa6q+mi6FxmrKupMwEqJKuylmQ39GK/wAR+uNSyCWlZ55AcoPEtfWwwSGmp0mcKdB7wCx82VyosPIMScQAwlSS4eiS+WdrebtKIwkLsxACvERb0Glhz9b4s2kScsKHPaBMpkZ48kP2I1EneSM8lTOwFlCU8MkgVV6IrmO3UkAkk4pHIK2+q5mkYkktzO5+e/8APArLdDBdGYmyh1U+5Dkf/E/XEgaKpOsKPiFZT6euK7N4h+uH1R1IFdF9m2cLV0ELXu0X3TX5goLA+5Qg/M4+V4/aG1vngaNf5h78vYp6gZYJ3CWOV8O/2tmcpmYkaneR0NrgEqgXUOXwgbXsMezvL1mF4azw26wA0HrEme+6UpZqlQgokoKYcPVaI0uuiq/CWf4opE6mw02OoXIttz+HfhVqn/HbVzmtirT1gbOB5df59UyB4TuxTTkjDKVYAg7EEXB+WPGtc5jpaSCExEoL4g7MaSouYwYG5+Hdb/u3Fv8ACVx6Oy4ou6Ay1fOO+/x/IKXdbNOrdEQ8N0lRDCI6mVZmTYSAEFl6awfxdL3398cnEK1tWreJQaWg7tPI9uy2YHAQUvu1HhAR6qyBbKTeZR0J/wCIPQn4vr5nHr+GcaNSLSsdf8Sf/wA/j4dElc0P8m+6BMhyL7bUR0/IO3ib8qjdm9wAbethj2TjAlJsJB0TT7Zu4hy+GnEvcOrhoEVbhu5AAW/4ANS+I7A2vhImUwEiM4zKSpqJJpbd5I13sLC/Im3yxI0QVbZLBBB3VRVAMrSoFjDeLu1cd7IyjxBdKsqnmTc9L4s7QSoEnRPCTj6KjhdI6dnSF2hjWO4vbR3aqCouCjbEX2RiLixNS3mVGbkECcQdosk7kvPEsfeAJGIO+jBiYPq7wspJJsCwW35TtqNmkN2+iCCd/qqfsyzV1q6pwwZ9P2nXa2rupVaSw6aoml26XxDRmfB5qXkNbPRdKxSBgGHIi4xmRGiuDIlA/Dd3gzGj/wCLBUzaBextIxniI+bfpjcOh4esCJaWolyDNhVQJJa2tfEvk3UfI3GK1KZpuhWp1BUak/xNTrRZkzAGysJAtyPi5jYj18/Y746VI52ArnvGRxCMq10rKymWTZP7OaVx+zJLDqUnkAyRsnMczbHOcMrzHVPtOZoXOmdVwnqJZVQRq7llRRYKCdlFvIWxmSTqVqBAgLUrgREdS4PyVW//AG/63xP+KOau+BeF2zGp7oagiqWkZRcqOS+ly1h7X8sS0SYUPdlEqNUZeDuvhP6f7YdWbapG6kZLxBVUAmWJtImQo3lyIDKQRZxc2PrywjeYdQuyw1ROUyPweo7JhlTom/2I5fpo2qGA1TOQCPyR3Uf6tf6Y8RxddmpdNoDZg+Z1+kLe2phoJHNbO2ik1UsT89M1iPRlb+YGLcH1YuXs6t+hCpeDyg91T9nvHvdBaarb7sbRyn8I6K5/L5N067bjoY9w74pNxajzc29e479lnQuo8r/imLnc1Sid5TKkpXcxMbFx+w42VvcEH0x46zp273+HcEtn/IcvUcx6ap1xdEtVNw92h0lSdDFoJQdJjl8PiGxF+V77WNj6Y6N7w7dW7fEZD2by3p6b/bus212kwdCrriXM0p6aWWTSVCGyk7OSDZN+eo7Y5+G2lS4umUmTMjXp39leo8NaSUtOxagaHu5pRvUTmmiuOSRxySuQfIvGq/4Tj67Vdv2XMIBIhRe3lWMumR11IVliHLVHKojcC5NyjwKTa2z3tzwstAlJHzGJbuoOyn5TDGalA9zEra3Nrkovibb90WxMDN2Rrl7qbW5u8gBWTQAvdlF1LdEuUW4v0Yi17XFz0xJUBRK/uNarE7aFSxZhq8Vt9IsLAnpcjrfpiJHJTBRl2H5b3mYd6T4IlKsv5u9DJb25nFmCZPRUqGIC6Dyhwqd3v90dHyAFufPbrgrNk5hzUUnQMp5IFz6o+wZ9BMdoq6MROeQ7xPCCenwlR9cFPUFql+hDun0VhlkrUuaS07H7qe8sXIAEm7DluSbn/ucMO89AHmEs3yViOqquP4FOawm4JNHMFFuoBsf1/jiLf9nx+ytX3+H3SuzniucU8Ri+GWiSjlYpfZDJdQx2BYG/nttyxjUJ0d11W9MCSOiBsYrVSsxqFkkZkjESm1kUkgWAHM7m9r3PniUJgdh1W0FTUTk2p0hAlN7AF3UR7dTcH9cAEqjyQNEHU+Yg7NsfPp/th9UdSI2U0gEdCDgWWyb/AGX8VxPFHRsBHJGulN9pFHl+11I68x1A+d8S4PVp1HXbDLXHX/aT9u66NtXDhlO6te03Jp6qj0U9i6OJNB/GFDeEHodwflbHP4evqNnd56uxET0nmVrXp52whSbsuY0kbo7Co7sM8bWKliL6QdipHw3Nxt0549BT4saLt1N7R4eaA4TMdT1SzrPyyDqq/gfjh6M/Z6nUYQdO4OqIjYi3MqDzXmOnlhvGsAp3rf1FvAfv2f8AyevNUo3BZ5XbK67UOFIqmBswpSO9RNbFLFZoxzJ6FlXcHqBbytx+H8UrWlcWVeQCYE7tPT0PT4JqtTa9uYJUZdVtO0cIuXLBI1JOnUxCgL5XJGPfBjGy4ADqevque+mQujcloaYwUv2aVJhRFgDGwa790yMDY2DHWW38/XCodJPdXIgCEj+02nmENE86Okl50kVvziUOWv8AtCQEDlYbXvi1Yy7TZRR0bBQEmMwtCtyTBVcC5ZrC99rXudrXuSBvcddjfaUL1DYo123FiB572PTyOLDZQd18Rk0nUG1k7EHYD2/F1226b4jyx3R5p7JhdiUhaStiUfeNTiWP9+Fwy/qRgpmH67KtVstTtgrw7Rzofu5o1bfp/v0PthgMOQtO4S+fzBw5qm7X8mNTlrOn97TMJ0I5+H4uX7JPzAwu3RyYOyqa3N1qqGjzBd5IGR3A52BAkH6E/TDtJu45FJ1TsTuFG45maWTLauEXLOYDpNwRLsOl7fLzxDRkkKxdnE/3RLLtEonQwm0PdBO7hMZ8RjTZda3JvsW1b7swvsAF6rC0BMUXh0oNxitl9K2GJIUAq7pa7u8unjDb1E8YK2/DErNe/wC864sP2T3Vf8x6KPPlv5Tf0P8AXDihtUc0d9lHBKVizS1BkCo2hUVrXbTck7X21KRYjfncbY8vxDjVWwcynSAk6mek/fUJhlJtUSUO5pE1HVPA7aZYX2YbX5MjA9Lghh5Xx3bW4p3lu2oBo4bfIg/RKvpOY7RNfgHj4T2gqmAm5JJsBJ6G2wf9D032x4bHeHTQmvaiWc282/x9E3QuM3lfumA5sDYXNthyx5JsFwlOJB5ZwVmVVJO8kSxsHLN3h0guzaiEIBuN735chfy+pPx3D7RlNgdIgARrAAjX+yuebcv1GijUGf1NGJ6ZWsp1xyRtvpY3Viu/hbnvyPOx2w3VsLS9NO4IkiCCOfQHqPmFgHPpS1WPZPlsUmZ62UkwwSTBVvuwKINhvfxki29wMO1nclNMmEN8d5PJldZLBE8qQvZ47MRqU8gbEBiput/TC60CgLnweimp5hI8jSpNHKZGNio7shgxtbu9gRvsoNwBaFKohiULMCF7U2BN/T63/piQoXuNUtuxB8tOx59Qb35dPngAHMoM8gjDsZqGTNqcjkQysPMMpH8bH5Yljc0+iq90R6pk5xWCkNVSM+hoXM9Kx38M1/CNjfSxdfQb7WuH6Pm8ySrDLojHhXNhV0mpwFBuhBN+pHP5YwrMyPkLSk/MwgpV8H1IpKipyyaxjLnQTuLPyHqDsLedvM42paEt9x6LOrqA72U3LquQ0z0AJE8Ez6babsCtl2bbm5bkdlPvi8S4lUnKAlpxjNH9oaKNW0wnu9TsCzFdmJsAN2vsNv4lKu+TB5J2iyBPVbuF+E5KqOWcsIoIY3kMjD4jGAdC+pJG/vztbGbWnQq7nAaKhqhZreWB+6GDRab4qrq9grVb0PkcPpd1MhNXsWrrNUQHqFlUe3hb/kx4njK3ltKv6tP1H3TVk7UtXvtW7P5qyQVVNpZwgVojsW0k2ZSdibG1jblz6YV4dx2ja0/01fQTIdyE8j+UxVpkmQk05lgYo6spU2KOCCPSx3GPfMe17Q5pkHYjYpRzGuTT4B7UQumCsYleSyndl9H/ADD9rn535jx+NcMirNa0EHct5H06Ht8FtTrOZo/bqm/BKrqGVgysLgg3BHmCOePAvpuY7K4QRuE4DOoSL7ZJI3rgadR3kaaZmG2puYHkSo2J+X4dvpfC1GvTspqHQmWjoP56JGu9hfCpOzXOXp80gmYhY3LRSM5Crot4t2sPDs1r87DrbHYqauKzAAGij9oXEsWYVJli79U3IWVg2km19Fr6VNgdNyAb254qO6D2QqVwQiV8wKVmBC9G1h53P8rfzwKF5wKUwexaiD1kkhveKPUvux07/K+GLbcpa4OgTD7Z8qaSKGshF3iBVx5o2+/sRf54tRLmyByUVcronmgzgfi94x3SgPrcEqbg3+G4t7jz5euGWOD990vUaWbbL72mWjqaetia4YC7DfYEWb+B98UqeUh/TQ+itThwLOuo9VBnq1mdZtU0bSk+JSQJTGgsb6fFdi9wLDkBbFxlJkKPM0QR/CC8rXvahQUeTU9yiLqZuZNh1Nv+jhBhBfqE64EN0TT4yzB4MoEfcNAkrIixliNCjxgMoJ+8cKWKEnSLEnUwGNXVAdRpCxZTM66pOs1zfCyZXzApVlNlxHwm48uuH1RtUHdXXZ9npoq+F3JEZPdvfor7X35AGzfLHLxqzN3ZPpjfceo1/hbUyA7MF0wz2BPlvtj5GGkmE9KG894epM0hDHSxI8EyWJH9R+yf0O+OxZ4jeYVVLdY5tOx9OnqFi+m2oJHxQJwn2amGvK1USyRaCVJGqNtxY77qw28J8zzAx6bE+IWVrHPavLXyJGxH5Hf6LGnTcHw8KZxrQz5NTiXL5pEpzJaSJrPoJuQyFwSoJ2I63HrhXCbmhi9YsvaYc8DR2okdDEbbq9RhYPIYSpqM3Bu/xOzajq6km5Ledzj2zi2k0NaI0gDoEj4ZnzKTxHxhJV08VN3EEEELFkWJW5kG92ZiTe5J8zub4VWsQhvEqVmBC3CNe71E+ItYL1AAuWP1AHn4vLByQtOBC+k8sCF8wITX7AdJlrEPxtGhW3kC1/4jGtJ0D3WFYTA9U264rNTtE4G408+e1j+hwwG5akhLl+ZkFc7SR/ZKq4IKhiFYcrg8x5i4B9rYvApvnkifEZA3UriOrvDoLEi1kHOwJDEY0rEZI6qlAHPKyGWeiWanaxBQBXUkiJxfxKTsAQzBrW6HY4wDXM05Qti5ryPVF/Y/l8FPFNVPIhcXGq/hSNQC7Hpa5G34jYeZxkQGN01nmrkl7teSBu0DiSatnBcMkIGqGNjvpbfvGFz43+I/K21icCdVu0QELYhWWYEImyr/AMxKkUfxyMFUHbcm30HM+mGq9ZtGm6o/Zon4LDwnTCaNX2QxtHZahu8t+NAUJ9ALFfe5+ePEs4yf4nnpDL2Jn8H5Jv8ARwPKdVCyfiSryh1pa1GeEfA17kKPyMfjUbeE2I9Nhhi6wuzxdhuLJwD+Y6nuP8T3GhVRXfSOWoNEET8SzUVZNLRSuIGkZkVgdBUm4UoeQHIciOlr47v/AA2nc2rKd2wFwAnqD2P9CBUEy0pr8D9pcFcVilAhqDyUnwuf2G8/2Tv5Xx4jFuHK1mDUpednzHqPuE0yqHaHdWXafBry2cWvbQ30kQn9L4X4aflxGn3kfEFVuf8ApGFzpL3cc6l4y6CxZA2nVz2BsbfQ4+l1j5kkwktTByHhhs2S4FZDTD/iSSxrCtvyRLEin/CAPM4yHdSdNkts0pRDNLEriQRyMgccmCkjUNzsbX54FKjYFKzAhZgQswIWYEIo7OM3NJXRSco3Pcsf3rEfRtJ9r41o6O7HRZVhLY5jVdBX+uH9UgktxZQDvZYgOTkr6dQPobYl7czYUU3ZXShiet1xou9wbEb725C1t/bnhV1TM0BNspw4lT8qyZHZEZqh2f40QAadyAGZjYA+x2vgDBsSZQX6yAIV9xDnyMndoB9khYKyqGAqZlHgiANj3MWxIt5sfE4OMH/ILVg+JS+rKp5naSRizsbsx/6sB0AGw2AxmtVpwIWYEIt4OT7PX0stwVEqg32sGOgn5Br/ACxGK0TWsqrB/pPy1VadYZhKenaDnctFRmoiCko6XDcipYAj058xj5pgtnTvLrwauxB26wuhUcWiQvGWZhSZzScgynZ0Pxxt78wfJhzHzGL1qV5g11IMHkeTh/dwqw2q2ClHxdwzJQTaG8UbXMcn5h5HyYdR8+u30PCcVp4hRzt0cP3Dp39CubWpGm6ENS0SnceE+Y2x1CAd1UVHBOv/AMRJmGVVCq3/AJhaZtaddSpe6jqpI2PrY74+cuw2rhuKU3keQv0PKCY16RK6DaratMjnGyQdVPqdCw2AF9ulyTsfcjfHvaph+qUDfLATrzd8lzCnjepq5o30WjjeTxR22U9zHdQfYXItij5zahQzQbpPZ3w/JTlm0yNDq0rM0Txh+osHAN7dMBYQrBwKqcVUqRXd3dRFqsEXUW6uRd9ugDEqPRQeuBSo+BCzAhZgQjDhegE9BU6ReSCWOble6kMpv6AAnDVvqCOhS1cw4HqITpFYogSTX4Sg8Ztbdbhjci/sPM4cSaVnHy6271dtShwRcahcgtsTe9vp5csUqjyyOSvSIzQeaDqHNpad2lhYK5BUkhT8XPSCNjy3FrYRLyDIToaC2CpGX1JcMhYpHfvJXuTYcmY3+JzfQo8yfO+LippA91Bp6yUQVEaQ5e9SxjWSaMQ0kAOoxQsSJGPTvHXVc8/Ex2uAMi0hub4KwILso90Bg7emKLRfMCFmBCvI61G2Jt7/ANcPpc0nBN3KO0ellgjhrUZiy6ZCUDxm3JiL3N9jspsceDu+GbulXdWtHACZGsO15dNPXVOMumZQHqflvB0McgrMpqBHq5x31wyC+6n8S/rp6DCVfFqrmG1xOmTHOIc3v0PynqtmsH7qZRBxfw8K+lMJIR7qyPz0MOvrsSvqCccrC8ROH3Pit1GxHUf+dVpUYHtgoUi7I4glmqpTJb4gqBb/ALtibemr54754yrZ9KTcvqZ+O3ySxs29UI8VcGT5eFl1h476e8QFSpOwBFzbVe2xPl1F/QYXjlviJNMth28GDPp6Jarbup67oBzkeJD6W+hv/PHWr7gqKR0KcPY5NlsUAIlpxWuxXVNbXcnwhQSCQTbZSL+uKvDRGVALjMhAHatXVj10kdY6loyAqoCEUEAgqCSdxY3JOB+gAB0Us1MkaoMAxmtFmBCzAhZgULMClHHZJWAVclO3w1ELIL8tSjUP9IYfPG1Aw5YXDZarbIM2XuGoalb90W7txe6kg6SR13Y/XDzCZjok3gQHdfqq7Nql5FfvCSyqVIba1hy5bW8sXcRlMKrZzBAkhuSccg7rqDZSXcKioBuTqe/X8q+wG/ufQYnshTs9zUSqiC7EeJ5G5lj+FPyov1Y7nbSqy95cdVVjA0aKmJxVXWYELMCFd0+S95JGik+N1S3XxMF5/Pyw3WqeHTc88gT8As21ZMFdK5nkEM1M1OUXToKqdI8JtYMNtiOdxj5Db4lXo3Irhx3k67idl0nU2ubBC5zoM/qaKVlVnikRirhT+JTYhl3VrG/PH1erb217THiNDmkSPfaDuFzwwt/aYTX4U7WYJQEq/upOWsA6G9xzU/Ueo5Y8TiXCdVji+08w/wBJ3Hp1+qaZccnj3R7LUmWEvSvExI8DE6kPzU/wx5htFtGsG3LXAcxsfmtySR5UmuO67NRqiqpHjRxpsgXunHUBlUE38mN/TH0TBrXCXgVLUAuHWcw9vuNEhUq1W6PS6rYHC+I3APP3/Xyx3q40lUa5p2VjwPNBHWRSVOrRGddlAO67jn0HPkTttjKkGzqq1S6NEw+1PK1r6KLM6a5WJdEhZSCylj4wWOptLEjcb3PlgqNIMe/sopu0/u6TuM1srbKsxpowBNRrP5t30iH/AEm36YNOijXqrmbKKCo/9PM1LIU1COpYNGxvYosqgFSLbahv6c8XNOIAKoHnWQhrM8ulp5GimjaOReasLfMdCD0I2PTFFdRcClMXh3hZ6STLatrqZm3V/wALhwVG3MPEdQ/xYYoMGbXol6z/AC6dVt7Qqd4a9pdIUE9OqH4W29iT1vfDMxDx7pYQZYfZCObwHvdj8fUmw9dzsAPXyxjcaElb0DLQoFZAyyWkTu9gxTcWHQWY6gSLHffe+FYTKlJk8rQNVyA93fnyLX8OoEi2kOVX13AvpbSROqJjRVGIUrMCFmBCzAhGXBOZxfbqYysI1WQMWYgKLAkXJ5bgbnFcWbUdZVW0wS4tgAb/ANhUp04eDOi6RjkDAFSCCLgjcEehx8gc0tMOEFdRKrO+z6SpzRmkj/8ALSvrMisLgBdx5glh5W35493acQULfCw1jpqNEQRuZ+YASLqLzV7Fec+7F4yhNJM4f8spBU+l1UEe++MbPi9+YC5YI6t/BWzqGnlS0o56yhkbuZHjdWKsFba6mxBU7HcdQceyq0KF5THiNDmkaT0Ouh3HslRUAPQo8yXtbDr3OZU4dG2Lqo3H7UbbH3B9hjy93wsWO8WyeWuHIn6Hf4pgVZEO1CAs1eNxKImBXUStr/CGuPiAPLzGPVDMaQz7wJ9eaRALXofAwutynv2PZQHy+VWbT34sWkIa62IGhGOlbG+5Fzblaxww+Wtad0uILiNEjq2mMUjxtsUYob+akj+WMDoYC3GolacQpW+pfUEPUDSfly+ot9DizjIBVWiCUYZTnCZhAKGtYCVRakqX5oekUjczGxsAT8PPkMQBKCYQjUZdKkrQuhWVW0FDzDXtb64qrLqvPMgSWmjpiPg0aD5NHa31UMPYnG1F0HMl6jZEJbdquZ0ccsatP3kkalGihALHfYM5uqWG2+o/s9catuQARCzNsSQZQQvHyx2EGX0YCkENOrTyXHI6mYC/sBjB9Rz9ymW02t2VjkGc0ma1ccFfSxRGWS4mpQYizk3tKLkMH5atiLkgi5OM9TorEgaqr7RuM/t8kccSGGlgULHDtYECxJ07bfCPID1OJIg6oQdgUrMCFmBCzAhXUmXIeVx/164fWAqkIwyHKM7oVD0qSiNvF3bBSD1/uySVJ9ADjzl7XwW7dkrPaXDnqD8Y1+JCaYag1AKMcs7UzGVjzGklpnO2sIxU+Z0nxAe2rHn7jhbOC+yqh46SPqNPothcDZyPMpzmCqXXTypKvXQwNvccwfQ48zcWde2dFZhb6/lbhwOyApeyrVMWapLIzFmJX7zc3P7JJJPisLflN9vWt4vDaIaKUOAga+XT5wOnzSZs5dMrfnnZTA8bfZ2ZZPwiRtSex21C/nc28jyxjZ8XV21B+oaC3mQIP1j6KzrQR5DBSkznh1qeVopVMci8wDcb8iPQ491bXNK6pCrSMtKUL3sOVyqcqp0NQqSOipqOp3+EAAk7AG522FtzYdcZtgP12VnSW6K9r+M5LGKk+6jYiwUWsRsGUDZZCoW7KBY302HO9SrOgVGUQDJRXwh2M1NQ3eV5MMbAnSGBmLEGxOxA3Nzc36WxgVql1xLkctDUyU8wIZGsDawZfwuPRhv+nMYFKrk8j1xYdFBXnEKUXwcYpI0UlXAXqIAO7qImCuxQDu+9DqyPp/Na5Fgb9bNcAZIVHNMQCp/GPavWV3gT/wAtF1WMnU37z7H5Lbmb3xEwICnLzKAcQrL3BCzsFUEsTYAdcSASYCgmBJV3l+iicyu+qoj/ALqOPxKr2PieQG3gO+lb3I3IGJIy89VWcwiNFRxtYg2Bsb2PI+h9MVCuV9mk1EkKFv0W9h7XJP64FC8YFKzAhZgQmB2UTpLmUKygbBmTyLqpI29NyPUDCXEb6jMPeafYH0lTRpNDwugamdY0Z22VVLHa+wFzsNzj5ZTpmo8MbuTHxXQJ5qsoM1o8wjIjeKdCPEhsf8yNuPmMO1rW9w94c4OYeRH2I0VA5rx1QRxP2alCajL2ZHG/dhiG/wDbcG4/dJ+Y5Y9PhvE7akUL8Ag/5ET/APIbe4+CVqW5Hmpn2Q/k/aPWweGQicDa0gs49NQAP+YE4693wxY3AzU5Yf8AbqPgftAWLbqo3fVWFT2t1GghKWIP0YyMR/l0i/8Amwi3g6gHguqkjpAHzkrX9ZpslrnWd1EzvJPvI/4uXpYAbAAbWGPT06FK1oilSEAbLEgPdmlUWM1dGXZDky1WaQK+6RkzEefd7qP82nEFC6oxVShPtE4KizSnKmyzoD3Mnkfytbcoeo6cxiVC5ano+7d43YKyMVPhbYqSDfw3G48ve2Lx3USvM0GkXDIwPVT/ABVgG+dsEaIWjEKVmBCzAhSZyUGjSVb8dwL33sAbXUWO633P6WOmiqNdVGxVWWYELMCFmBC+hSeQvgQrvIOEKutVnp4tSKdLOzoig2va7sN7EbDzGDVRIUumcxyLLH4ZEYMrDmCDcf8AbDdWm2qwseJB0Polg9w2KfvCHE8WYQ9BIBaWPyvtceanoflzGPlOLYVVw6t1b/i7+8wurRqioO6BD2MvHJ3lPXGNgxKfdkMvl41kve217Y744upvZkrUZEa6zPsQq+ARsUx+HUq1j0Vhid12EsZPjHmylRpbztcH05Y8vfutXPz20gH/ABPL0M6hbNzc0rO0ThmraulkgpHeJ9J1IQbnSNR0g3G9+g8+uPcYDi9q2zZSrVQHDTXpOmvokq1uS4kJfitW5BupBsQwtY+uPVAyJCVNJyq8wn1vtyGw/nhSo6XLVjYCjYorps//AOdKAtWVE/4Y4NB95HBH6RtiChOep4iiNHJVQOsqLGzgg7HSDttvzGNBSOYArN1QZSQlh2H8bz1FTNS1DNIJNU6MxJKG41Lc/hN7gdCD54o52bVWAhAnbDSxJmczwzJKJTqYI1zG42dGsedxf526YFIQiagGIR6FuHLh/wAXiCgqehHhBHlv54FK0AeoGBQvhwKVYcO06yVdNG9tDzxq1/ys6g/ocCg7LZxVQvT1lRFLs6ytf1uSQfYggj0OIlSBoodNQSyf3cUj/uoW/gMSoVjDwnXNyo6jle5iZR9WAGCD0RmHVTTwBmAsDAFJF7PLEu3+KQYtkd0VfEb1XpOB5fEHqKOMrquGqFY+C+rwxhjtY326HBkd0RnaruHsuZIVqKiupYoWOkP4yG58tSpe9j1xIYZhQXiNlqr+BHNMDS1L1CatYTuu7jJLGMsGaU3Pgte24HPF/BcRyVfGaDqhEVEq87/MYZWmRhUrL8/lhcSRko68mQ2P87j0O2Mq9CnWYadVoIPIqBTgy0wrrMePKmoKNJNIpVdN0JS+5NyEIBO/Ow6YStsIs7cEMpiCZ1AP1Gyl5qnmpeXce1kdtFWzDykIe/8AnBP64zrYHYVv3UgPTT6fhVFSs3miai7V6lR97DFJ+6WQ/wDMP0xx63B9q7/pvc31g/haNvHjcIT4+zmnq3M6U3dOVs/iB1N52Cje3W+9uW2/Ww2yrWNA0qlTOOWmwVHVfEdIEIGwyrrMCE0ewnPzBVGmZrLUkaVt+JQ51aunw6dPXUD03s0CCqOnRH3CVEKGqrMvl/upNU8R5Du3+IeQsdvkT1xuPMwEcisHaPg8wlZklJU5bWy1FJE1TTxd6hkTxL3djckryta9zzttjLKGukjRa5szYnVB+b06xysqSJKux1pfTuLkDVvsdsVfGaRzVmbKJiqsr5K9DSiyUwkQsjBkGqRJF2b4fiQk2ZSD8OxsTi+hbsq6gq0CRpfRTQkqGH91I92AjjFu8YjeZm/y2xoGjmPr6fVZlx6/T1+i2zZloJKRwppMpBFNCp0pZIzc737zpzxJjkPl/KADzPz/AIW2TiGqkZtU00jhI1OmVQ17d67+EMbKFIJ6DniQY/oVS2f6VlZxS9pw08rKsqooaokt4b2bwRA3+6Xe/X3wGoB03/uwQKe3p/dyvdXxGtqpCqECwL2ldyfBAQS0y3BQHpe+/TYLxrqpDNv4URs4jMlKgSMiykjuU21OSxOppCDpC+Z2+WI8TVGTQ/lMzsUHfGeqeRJCVU7Io7tnaQurERrdrKjE8vFjJ7y4AAq4YGkmF67QqgVnDqTzOofwyD1YMVsPcE4IEuUgnyoX4s4JTKsqjk/9RUNIuptCuiKQxKqrqwC3t4rXJ8uQmmTlOkqHxI1hVvBlfQxs322LvFbk2nWF+QN/oGPtvdHGKF/VYDZvykb6xPv/ACEUjTB84TCn4NyvMI9VOEU/mhIFvRkO31APqMePbjWK4fUy3EkdHj6H+YTng0qg8vyQhVdj0+uyNAyfnJZD81Cn+Jx3qfF9oWS9jg7oIPz0WX6eqDoVeZJ2N00ZDVMjTEfgXwJ89yx+RGOTecXV6gy27Mvc6n8D5rdlCP3GVUdqeX5cI1FKYo6lWAKw8tIFiH0eEEbEX8WOlw3UxJzya+Y0yN3de06+vJZV3UxtulTmGsWVmv1/lj09Y7BYNg6hRMYK6zAhSstr3gmjmS2uNgy+V187YlphwKgiRCY3ahx9TZhTxLF3gnS2ptNlZWH3iA3vbUF9DY+eNJDQQ0rNoJILglpTVTx37t3TUCraWK3B5g2O4PljIaLU6rVgQswIU2iAspIJ+9W4vYFRcn/vi7RoD3Wbjr7KWa4mzEAkFSbk+LeSZuvK7D6DEg8/71QR/fkvozmbvVmVlSVVjVWRFW3JgQFUAEAAXA5DETKmFopq90e6Oya5GLFTpuvUG3QgsLcsE/VEfRR4HX7vVy7wl/bwc/8AV+uK9Fbqt1ZVxslkVlZtJkuQQzAyEldvCtmQBfQ4idCiFK4bgNRXU8V2+8dIbr8QBURkj90b/LEyJ/vRQRojjtYzL7BJ/ZtAPs1P3YaUIbGUt+ZviPhAHPe5vfEbQp3JKWk9bI6IjyOyILIpYlVvudIJsOfTApTM4h7VFkyyCjijYzd1GssrgWBjtfSPxEleZtsfPlLXFpkKjmZtChPhjg6etnEURUAbu5vZFvz9T5Dr6C5EYjiNKxo+LU9hzJWlM+IYCfnD3DlLlcLFbCy3kmkPiIHmT8K/sjb574+Z3uI3eJ1Q066+Vo5fz3OqcaxtMShLMu2BElCw0skkQO8hOkkearY/6iCfTHcocHVXUpq1AHdNx7mfosjdNnREIrKTOqYpHNIhtcqGKSL++l7Mv1XyN8cxtK7wS4D30wR1IkH0O4PwKu7LVbAKT3F+TPlswilswYakdOTLe3I7qfMb+5x9BwzEqWIUfEYCORB5H15pB9uWmJQhXTa3JHLkMa1DLlZogQtGKKyzAhZgQswIWYELMCF6jQG92AsL7339BYHf3sNueBQvZl2AB2Fz8zsf0AxYnQAKI1krw0hPX/q1v4YqpXyxtf5fTApXzAhZgQswIUnLMwkp5UmhbRIh1K1gbH2IIPzGBCzMsxlqJGlmdpJG3ZmNyf8Ab0wKFGwKVmBCM+FeJmpahXg3dvBoINnDEeE/O2/ngxOxo3duadbQDWekc1lTD6bpCMe0WmzAwrPWPEkWsKII2NkJBILbWY7Wvc2PLnjg4BWw1lY0LUEuj97ok+nQey2rtqkS74BL0TL+YfUY9bBSZBUimnaNg8bMjLyZSQR7Eb4zqU2VGljwCDuCgSDIWzMa2SdzJM7SPa2pt9h09BudhilC3pW7MlJoaOgUlznGSUJMbknzwumlOp8mmkjSRE1LJN3CAEFmksG0heZ2Zd/UYiUKwl4Vqo2ijARzUP3C91Kki95dbxsyMQrAlSQTy35XwSiF4qOFKhe6sI5BLKIUeGaOVTI1rISjHS2997be2CUQtOc8OT0qh5BGULmPXFKkqh1FyjGNjpYDextglEL3LwvVK9NGY/HVBTCuoXOsgLffw8x8VrDnglELVXcPTw/aO8QL9mdY5fENmfVpA38V9LHboMEohbcm4XqKpQ0QSzErGHlRDKy2JWMOwLkXHLbcDmRglELMm4XqKpQ0SpZiVTXIiGRgASkYdgXbcbDzA5kYCUQtQ4eqPsyVXd/cyS9yjXFy++2m97bEX5XGCUQrjiLhKaGkhnAusbPTz2I8E4lkBGxOoaQlmFx7csSToEAbqJ/4MqQZNZgjEUphYyVESDvAAxUFnAYgEXtisohRajhqoSn+06A0PfGAOjK4Zxf4dJN1Ok2YbHEyiFLh4KqmLr9yrJM1PZ6iJNUqadSLqcaiNSjbqcRKIVZU5NNHG0rppVZjTtci4kUXZbXvsOZ5csTKIWyDh+ocwhUuZ42lS7KPApZWdiSAigo3iawsL4JRC31HC9QkmiyNeFqgOkishiQMWYODY20sLc7i2CUQoFZlskSRPIukTLrQEjUVvYMV5qCQbE8wLjbBKEwOyjIEkzBHN7QqZbeZFlX9Wv8ALHO4muzQsCG7uIb7bn5BFu4vfqnFxfkn22jlp7gGQCxPIEMGB235jHz7C70Wd0ysQYHTpsn3tzNhReGOEoaalSB4oXYLaRu7B1nqTcXPz8hjbEMWrXFy6rTc4CdBJ0HsoYwBsFDuUdlkCVlRNOsckTsTDCAQqamvuNgbDYDcbn0x1bnies61p0qJLXgeZ2kn0VBREklB/a3w5T0ZhFKGjLK7OO8ZgQNOnZibfix3uHMQurylUdXMxAGgHWdkvXaxjgAN0r1QkEgGw5ny6b+W+OyqJk5c32elh2tJBl09YCOklVKtPG3usZRvTbFVK2cHkU1NTM+/drVZkyfC2kItPBYkHTqcXBIPQ2OBC2ZYEp6iljhTTTQ039qtrfW7SdwSmptKjwPZFCqOZO5OwhV3DmWK9HTQ1B0xy1D10xJPhp4E0FjbxDvGZ0BANyOuBCuppW109YZY5DDSVtVrj1aCzSyIgXWqsAskiAbfhsMCFVdpMtqSBrC9a0dWfZKWGMX/APcebEhCr8tQyU5pZVeCpoonq6eVTYhSqzlHsdtQIZHBBBIGBCsoYwmZ0SMLQ5dSxTvbkCsYqnb3aWQL6kqMQhEXDio2ilkbalp6aulBtsyyvUy/6ZwpwIUnhOdagJQVDXU08eZSMANpGqTOwN+hikQegB54EIS42WMUMLuplaWWapMkUwRQ9S7d2XieEyOCkFwfDyYYmFCIeFY0IiomPhpqWlrpFPQrMaiW/r3c6j2xClV9BLHJNl0M8ZaoaOWuEmv7tJJmeYNJFpDOqrFGx+8XboeohCPFs7CkoUcnvJVlrJT+Zp5NKk26lIlPzwBCIeLD9np6xRa8SUmWhhsQBG00/wDmkjt674ELTw4DRxVb14Zlhp4qeOAMN/tL9/3ZP4bqrauoDN1tgQh3tEjZczrAxvaZtPon/DA9AmkAcrAYsFBX3I+Lp6Ry8BCsy6TsDcXB5MCOYxpeWFC8YGVmyAZ6KGNLDLSiOLthrwNxC3qU3P0IH6Y5DuFcPJmHD/u/ha+LU6/JSF7Z6zrFT/5G/wD6YyPCNh1f8R+EeNU6j4fyvrds1YfwQD2Rv5y4kcJWA5v+I/CPFq9vgg/OuIGqWkklZmdwdzyF72A32UX2Ax3qVtSt6Ph0hAH916pcseXZiVUUVc8LBkIBBvuqsDy+JWBVhtexBGMFdTYuJKlZ3qBKTK66HJVWDLYDQUZShWwAC2sLCw2wQplaqjPKiQzM8pYzqFlJA8SqVZV5eFQVWwWwsAOWCESpFHxTVxMGSWxWEU4uiMO6DaglmUggHe539cEIWirz6ol70ySsxmCrJex1KhDKvLwqCAQq2Gw8sRCJXz+25+57jvD3WjRosPh7zvrXtf8AvPFzxMIlaa7MpZhGJXLCJBHGD+FASQBb1J3O+ABCmVPEtVJAIGlJiCqlgqglE+BGYLrZV2srEgWHlghEr5V8R1MsC07ykxKFXTZQSqfArMAGdV6BiQNrYIRK8txDUmSaXvTrnjMUrWHiQhQVtawFlUbW5YIRKxeIKnvXlErd5LH3LsALmMqE02AsBpVRtvsMEIlSZuLKtofs7SAxhBFpMUdwijSF1aNWw2ve+CESox4hqe8ll7065ozDI1h4oyApW1rAWUDa3LBCFIqeLqySLuWmOgoIyFVEJRQAELKoYrYAWJttghEr5JxZVtEsRkUoiqq3ijuFjtoGrRqsNI679cRCF4ouJ6qKSaRJfFO2uXUiMGbUWDaWUqGBYkEAEXNsEIlRJ81mdGjeRmV5e+fVuWksRrLHcmxPXqcTCF4zLMJKiRpZmLyNbUxAF7AKOQA5AYAEK70DyGH0pJWaB5DAiSs0DyGBElZoHkMCJK11KDQ2w+E/wxDv2lWaTIQ/hJMrMCFmBCzAhZfAhZgQswIWYELMCFmBCy9sCjdZgUrMCFmBCzAhZgQswIWYEL//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data:image/jpeg;base64,/9j/4AAQSkZJRgABAQAAAQABAAD/2wCEAAkGBxQSEhUUExQWFhUXGCAYGRgYGCAcHhweHB0cHB0eHx4cHCggHiElIBwdIjEhJSkrLi4uISAzODMsNyotLisBCgoKDg0OGxAQGywkICYsNCwuLCwsLCwsLCwsLCwsLy8sLCwsLCwsLCwsLCwsLCwsLCwsLCwsLCwsLCwsLCwsLP/AABEIARMAtwMBEQACEQEDEQH/xAAcAAACAgMBAQAAAAAAAAAAAAAGBwQFAAMIAgH/xABHEAACAQIEAwYDBQUGBAUFAQABAgMEEQAFEiEGMUEHEyJRYXEygZEUI0JSoWJyscHRFTOCkqLhQ8Lw8RYkNIOyU5Oj0tMI/8QAGwEAAgMBAQEAAAAAAAAAAAAAAAQBAgMFBgf/xAA7EQABAwIEBAQFBAECBQUAAAABAAIRAwQFEiExBkFRYRMicYGRobHB0RQy4fBCUmIVIzOC8TRykqKy/9oADAMBAAIRAxEAPwBR0NZp8Lcuh8v9sdNZVKc6hWckYYWO4OBYAkGVTVVMUPp0OBMseHLKSpKH0PMYEPZmCuVYMLjcHAlSCCqmtpNBuPhP6YEzTfm0XmjqdB9DzH88Cl7cwVxsw8wcCW1BVNV0xQ+h5HAmWPzBSctqvwH5f0wSqVW8wplVAHW3XocCyY7KVTC6t5EfywJowQrunmDqCP8AtgSjhBhVuZQaTqHI/wAcC3pvkQt+Vz3Gk9OXtgVKreYW3MINS3HMfw64FFN0GFCy+fS1jyOCVrVbIUieYMuoldOoWX8Rtz/jjMu0lYgEGAo8VQA+oCyknb0P9MS10yVeJbBKly1Snwnkb3ODOJWYBGqgU0mhwb7fyxYEHZMHzBXMgBFj12+uJSo0MqngYxv7XBxBMJp0Fq0OpBsdjiVYGVNoazT4W5dD5f7YFlUpzqFZSIGFjuDgWIJB0VNVUxQ+nQ4Ey14cE5OCeGaLMcsiKqI5kukjp8WsdWHJrjS2/wDXHhsSxa9w6/cCczDqAdo7dIW/gsqN7oI4j4flo5DFOux+Fh8LjzH8xzH0J9Xh+IUb2l4lI+o5g9/ykn03U3QVe9mPBFHWd60+t2jNu71aRZhdXutmvcMLXttfrYcTiPFbqxLG0oAdz323HRN2+WoNVV8ccLHLJ1UEtTy3MbHmpHNGPzFj1+uHsExcYhSObR7d/wAhZ3FGDIUTIMoerqIoUVSSwY6hdQFNyWHUW6db264exC7p2ts+rUOkct5O0d//ACsKIJeAF0FmmX08yaaiOJ12AEigi52Fr8jfYWx8kt7m5pvzUXOB30JXXIBGqAeKuzFNBkotQcb90zXUjqFZtwf3iR02549ZhnFb8wp3kR/qA1HqBuPTX1SdW0G7PgqHsqhVMwkjmQB2iZdLruGUi4seR0F/lfHT4oLn2Da1F2gcDIPI+neFnamH5XLT20uY8wiJFkanUX9Q8l/pcfXBwk/NZOBOuY/QK902SjLsvy2nly8F4YnbXIrlkVidzsSRy0kbY4XE11cUcQIY8gQCIJHL8rS1a009kkeJKA0lbPENu7lYL+7e6/VSMe7sK/6i2p1erR8efzWTm7he63LJX0EIzB4hKoUE2UuYyT/j2+Yxq9pJS48qo9WF5K2heoFZmCqCzE2UAXJJ5ADqSemImFESm1w72I1Mqq9VOsF9+7Vdb28ibhVPtfFs/VVy9Fd1fYNBoOirlD9CyKVHuBY/rikyragJO8SZO1HO0LSRyaeTRm6kfyPmOmNznpwqseHbLRT1+6huQ6j2sMDasnVVczmF6zFfGbWNwN/pfmOYO3y+eNCfNqhhgKbV0oceR6HGqox5amlwj2d0lXlsDzRNHM4uzo1iQrvpIvcWdCL7b7eWPBYpj11Z372McC0cj6CfgV0adNrmSlzn+XNl9XJSu2pUI0P5qwBU/Q2PkQceww69beWza4ETuOh2KUrUoOi0SRhhY7jDqXBIMqZwbxLJlVTrsXheyyKPxKORHTUtyR53I645WL4WzEKOQ6OGrT0P4PNOUqvNP+qpabMqYXtLDINSMOY8mU81Yf1B6jHzOjWusMufL5XN0I69j1Ccc1tRsFLzJ8tlyfMow51U857oS9Dq+HV+VgwHyLEdbevu7qjjWHOyaVGebLz03jqCPtKSYw0KgnYo44/4fFdRSxWvIBri9HXcfXdfYnHlMFvzZ3bX/wCJ0d6H8bp2o3M1LjsFqg09QrWLiJSp66dXi/Ur9Bj13GId+npkbZjPw0+6Wt2gOJCve3OUmmghBtrkL++hbWPpdx+mOfwbRmtUqHk0D4n+Fa6flgKq7ION5mmFDUuXuD3LNuwKgkoT1FgSCeVrdRZjibBqTaRuqIiP3AbeqmjUnQog7Ssu7h4cyiFnhdRIPzLew+e+j2b0wlw7dfqKb8Oq/tcDl7GP6fUKlyzKRVHLda+1rJBX0EdTANbRDvVtzaJwC1vlpb5HzxTh27NjePt62gcYM8nDb8LaqMzQ4Kv7A8wLQ1MJ/A6uD+8ukj5aB9cNcZUR4lKr2I+Bn7qtvpKo+13Ir5ip2Xvwh1nkN+7a+/4QFb547HCtx4thknVpI9jqPqVhXOSp6o4biWgy6jpadJAWaFNB0k3jdzdybbA+JrY78eeZ5pZwJbslvw7nmULIyz0gKMzEu+9kCO1gOYYuQu3TTytiHOby3QGv6o47K+zkxQx1rOqTyKGTwa+6Rhe66jbvCCPEQQBtY3Jxi4tDtVpq4aaIr4+7QYcpEaOrTTOLhFIXYbamNrAEi23rtjOOashLKOKK7iDvI6WQUCRBS7Al3Ja9tJGkgbHGwyBkxqszmLtUu+0ng6eik72WoSp1tZnXZg1r+Nelx1uf61IcRmKs0tByhBOKq6+35DywSoVzRVmrZvi/j/vh9Y1KcahdDdm0urLacnoGX5K7KP0GPlHETAzEasdj8QF0bYzSCVfbtSFa+OS20kI39VZgf0K49dwjVDrIs6OPz/pVKw8yBaGst4W5dD5f7Y9SlKlOdQrKSMMLHlgWIJBkK/7POMXyybupiWpZDv17sn8YH/yHluNxY+ex3BW31PPT0qDbv2P2KdoVk+KiCKpiKsFkikUHncEHcEEfIgj0Ix82p1KtrVzNlrgf6CnSA4QVJRbAC5Nup54xcZMqUmsqjXLeI3Q+GOouEPT76zqPbvBoGPe3BdiGBBw1c3f/ALdD8tUsPLURd2o8NzVccTwDU0Oq6XsWD6eV9iRpG3W/yxyOGcUoWdR7KxgOjXkCJ3UXVIvALeSB+zjhmVsxSV43jFPdn1KVuSpVV3A3ub+wPpj0vEWI0G2Ba1wcX6CDOnM/3msLZrs0EbJpce2/s6qvyETH6bj9Rjw2CEjEKMf6gnK4mmR2Q72XcTRNTCnkdVkhvbUQAyEkggn8t9NvIDzx2+JsJqtuTcU2y13TWHfysbWqC3KeS25z2m0FHIIlDSDcsYFUqp6AXIDE+h2wtbcN390zxKhynlmmT+FqazOSBeNeOYsxEapT6QpJWRz4+lxZTYA7XBLfzx6nBcFfh5JdUmdwP26evP4eqTuKuflsgLPqqSVlZ21BUWNOWyKPCBYdN/XHaqidVSntCj5TlslTNHBENUkjBFHv1PoBuT5A4wWi7EbLwSvik0pp0orFV8PInTYt0uGJXblzvEqISH7cMiWL7Ky1DzPHH3MiySa3AF2WRuo1XN+my4vlcRMaKuYAwofZtwZXsv2qCf7OjqVDo1yR6ryO/RjjZlIAeY7rJ9Qk+UbIX4xyuakqJElmWZpN2YXud9XiB5G/kTgqB7NzMqabmv2EQhzGC3WYELaRb0OH1ZdG9j8xbKoLm5DSD/8AIx/nj5bxQIxJ/oPoE1QEMVJ25USvFTMRuHZAfLUoP/Jjq8GVP+ZVZ2B+Bj7rC7JEEJI1EBQ2PyPnj3qya4OCk0FZbwty6Hy/2wLOpTnUKxljDCx5YFiCQdFa8Kcb1WWME/vae/8AdseX7h30H03HPbrji4pgdvfDMfK//UPv1TtKseSefCnFEGYRGSAnwmzqwsym17HofcEj6HHzjEcMrWFTJV57EbH+9CnGPDtkA9uGV3amnGzeKPUOYIs6f8+PVcHVw5lWg7s6O2x+yUujlIcp/C3arTmELXOYp0ADHQzB/wBoaFNieo+m3JLEuF7htYm1GZp7gR21+S2ZXBGqNuHc/hrYu9ga66iu+zCxI3F7rcDUAbGxBsMeevrCtZ1PDqjWJ7fHnHPutWuDhIQP21cS91Tmkj3eUAyH8sd/4sRb2v5jHo+FcLNSr+rf+1ug7n+FjWqAeRJ3KZC5EYBZj8IAuT6ADc4+gve1gLnGB1OiRqU5MhWGc5NKijvYpIifhLoy39BcDGNG5o1p8J4dG8EFVbmYdQh+H41DMUGqzEC+kXsTbrYdOtsTWEjTcJgwVc1FCF1Ra1cI7IHXcMFYgMvoQL+xxLBLNUu4w6Qi/sAob5o5Zf7uncg25Esi/qrN+uFXNI3W4MhdEuoIIPI7YqhLrtF4Jiqo2njCwSf8VwLFlX81gS1gLe2GaJElpO6Wq/6hySozHiAZd3MeX1DshiPfI1rCQkgsBvpvYG3Sw8zi7n+FoIUNZ4okoIrKp5XLuSzMbkn13wu55cZKYa0NEBacVVl9C8/TngQryrpA/o3n/XD6XY/KnL2Guf7PdG5pUMo9ikbfxY4+b8XMi9aerR9SPsulbmWrx22zBaanB2vP/BH/AKjG3BoP6mof9v3CzuxLQgTM+C5loo6ogPG6h2Cg3jB3Vj5gixJHK/lvj1VDG7erdvtNnAwJ2J5gd/r8kr4T2tDwgaqpih8x0OOwrseHKRQVlvC3LofL/bAqVKc6hWEsYYWPLAsQSDKNew2Roq2eE/DJDrv5lHUD9JDjyPGFIG1ZU5h0exB/AT9s/MUcdrtOGoNX/wBOVGHzun/Pjg8J1C2/y/6mkfDX7K12JppG1lNrH7Q5H+WPpiQY/KteT5/UUgkSKR41k2kVdr29eYO53FsK17KhcOa6qwEt2lNSY8pVtk+XvVypFCNbP58gOpY9ABz+nOwxN1dUrSkatTRo+fYdylWscXZRunNk+S0WSUxkYqpt95M3xMfIczbyQfqd8fNLm8vMYuMjAY5NGwHf8ldRrW0xqrhoosxo11oe7njVwG+JdQDKfRhcG+EmVKuG3ZyO1YY02Mb+xVnNFRsHmubeIcsaKSRT8Ubsj266SRf9Ppj6zTqirTZWbsQD7ET8lzWHKchUGjmYfDvbmvmPMYtMatUvaCnr2CZf9zUVZI+8YRrtYgR3J+pcD/D9Mars0AIYMqJuLu0Skoo794HkYHQg335XNuQvbAKUHzmFU1JHk1K514j4sqKqWRzNIFkIJQOQvK1rA2t5Yu+qSYadEMpgDzDVUGMVqswIWYELMCFe5ZO0rBApZzyCgkt12A3vbDr3tY3M4gDqdAsX0iNkz+yHPEieSlk8JlbUhPLUBZlPkbAW9iOdr+Q4sw99am25ZrlEH0nQ+mplb2lQAlhTB4r4ejr6doJNr7o1rlHHJh/AjqCR1x47Db+pY1xVZ7jqOiee0OEKwhokWJYbXQII7H8oXTb6YWfcPNY1p80z77qY0hc+cWZEaSokgbdeaEkElCTpJt12I6bi/lj65hl8L22bWG+x7HmuRUYab4QlWUhTcbr5/wBcPrVj8y3UFZbwty6HywKtSnzCP+y6qEeYx3NtavH8yNQ+pW2OBxNQdVw92UbEH4H+UWzoqBMDtgktlU+9jeO3/wB1D/I48ZwyD/xJnofouhW/YlJwvw/VVy3hhJA2Lt4U+RPP2FyPpj6De4raWf8A1nweg1Pw/K5/gOcfKiSr7Hal01d9AJPy+Kx9NWn+WOGeMLTNGR0ddPpP3TDLd7RqVp4RzYZC00VbTSCaT4HXSVKjoGJ2UtuSL9LjbE4janG2sdbVRkG4MyCe3WOR9lZp8MmRqok9fLm1bDHObo8oAjBOlUvcgeukHxc8dEWtHCbGo6kNQ068yeXtPJKh7qtQSnhmNbHTQPK5CxxJqNugA5AefQD2GPmFCjUuqwpt1c4/UrqEholc411d9okkmP8AxXZyPLUSbfK9sfZLegKNJtIbNAHwC4zycxJVFVQ92QVFha173v58+Vx09/YVjIey2a4OXRvZpnNIKKlpkkj796cytGvM3YhtX7VzvffYnljEnM6VOwSD4u4VqKFlNQmjvC2gFwxspA3t6EWPXGlUD9wMqtN06FD+MloswIWYELMCFmBCZvYbSn+0ZCw+Gnb6l4xcfK+ONxc6LIDq4fQragQXSEedovCAlU1dOCtRH4zp5uF3uLfjW1wRubW8rcDh/GjScLW4M03aCeU6R6Hpy36qbihm8zd1a8BcVivhu1hMmzqDzB5OPQ/oQR5YRxzCDh9by6sOx+o9R9FehW8QdwijHCW65/41r5K/NZ1p4mlES6LILm0V9bW8tRIA67WuTY/UsGYzD8OYazg3MZ16u2+S59dniOMKgljtdWBBGxVhYjzBB3B9DjvhwcJaZCT1BVPW0encfD/DEpllSdCtuX1R2Q3N9l2ufQeuIJAGqrUpzqE1aTsvqJaVu9nKO4BEW5G1yA5vswLHkCAb8748fX4ptadzlp05aNM2x6EgdI67rZls+JnVE3ZVmuuk+zPYTUp7tl81BOlv0Kn1B8xjhcS2ZpXP6gasqag/b7+6YoVA5sdEM8XZ3X5dWELUM8T/AHkYkCsCt90O1/CdtiDbSeuO7hVhh2J2YJpgPGhLZBnr79+cpas+rTfvoiivpIs9y0GwWQ3KnmY5V2Ivb4TyPmpB52twqb6uB4jlJlvP/c08/UfVMgiqyUlOF83ajqo2dfFDJup57XV197Xt64+hXlu28tXUgdHt0P0+aTPkcHjknT2taZMrks3xNGVI5Hxqfpa5+WPnvDLHNxINI2Dp7aflOXDwKcpA0c5jbS2wv9Dj6ckntDhIUupnjKkE39t8UNQBZNDgZRB2K0LS5vAV5RB5WPppKfqWUfPClR0mUwujs3yOnqgBUQpKByDi9vbyxAeWiAqlgJlILtk4BFFIKinULTPYFQfgfe9h+Ui3n1xeM4zDkqg5TlKWWKLRZgQswIWYEJzdjH/qpvPuf+dccDjH/wBLT/8Ad9kWf7imb/bCis+ykWYwiZT0YamVh6EWU+tz5Y8R+if+k/VA6Zsp7aAgp/OM2VJXip5MmzYvBtG33qL00ufGh/Z1BhboNJ54+hYa6ni2GCnW1I8p6gjY+sR8wlHtLHy1OnhvPYq2nSeE+FuYPNWHNT6j+h64+e4hY1bKuaVTlseo6hNseHCQvWXZDBBLNLFGqvOdUjDqf5XNybcyScRXv69emylUdIboP7/dEBoBkJPdr2RmkqhUpcw1JOob+GQAX35eIeIC/MN0Ax77hfEv1Fv4Dv3M+Y5fDb4JS4oyZQgjhhcbg49QkIIKP+yDg9WlNbIvhQ6YQeWv8T/4eQ9b/lGPG8VYp4bBaUzqdXenIe+/p6roWoLhmKOe0jiEUdGxD6ZZT3cZ6gn4m9LLc387Y83w9h/6u8bmEtbqfsPcrau8tYY3Se4YztqKoSZbkDZ1/Mh+Ie/UeoGPo2J2DL22dRPseh5fj0XMpVPDdmCbnHeUDMaDXBZ3Ud9AR+La5X/Gu3vpPTHz3Brx+G32SroCcrh07+266dVgqM0VX2KRt9jkkOySS3QeyhWP1Fvlh3i+ox10xo3DdfckhZ2rC1pnqlRx/SL9uqnj5d897eeo6j/mvj2uE5v0NHNvlH8JcvGchFfB2X1ua0qxyzGOkg2DFQdRUbAWsWCja5Nh0v04+IXdlhdwajGTWfvrtPPtPbfsFfw31BE+UJfZmAVDfi9B09ceme/Kl6Tiqx5SefthNzidVrCf/YFw2kUDVofUZ1CAFbadDNrF+oLW39MQ6NIQCZMpj8STyx0lQ9OLzLE7Ri17sFJG3XfpiGiTCHGBKQvaJTVUdDSCtlLzOGYhiSwJINj02Fhbpv8AJ2QaRCUAIqzySzghZzZRc2v9MKNaXGAmnODdSvGIVlmBCzAhMrsSzMrmHdsf7yJlX1IKv/BWxyeK6WewzD/FwP2+61ogB8ox7R6xqXMKKq3CqCrG21tXjX3KM239Mcfh6i26w+4tjudQO8afMAKLkllRrlD7eMu7yGlmQXYO0Yt1DrqFvP4P1xPB9UsqVqTuk/Ax91rXjQpfcHcT1GVT6ij92/8AeRMCuoeYvyYdD8sekxPDqGJ0S0EZhs4ax2PZZNeWldB0HEVNNEJUnjKFO83YAhepYXuLHY35HHzOrht1Sq+G5hmY20J7FN52xMpX5izcQVyw6mjpoQziw3K3UFjfbUxta/wi+xN7+1p0WYBYmqRmqOgHpO8eg59T7JNtQ1qkclQdofCKZS8JilZ0m1eB7ahptvcAA/EByHz6P4FjL8Qa7O0AtjUba9vZFaiAmF2O5+s9MYCRqhPh6EoxJ+oa4PuvnjzXFlgaVwLhuz9/UfYj7rS2cYyHkp3F3AS5hWQTTSt3EaFWiBtc3uNJHLV+I8/CtvMJYbjhsbV9Km0ZydHfn05LZ9PM6Sl92j8LJl8iNFf7PLcKCSe7YW8Oom5BG4vuLEY9hw/jDr+m5lX97efUHnCSuKEGWoo7Hc8JWSkc/AO8j/dJs6/JiD/iPljjcXWGUtumDfyu9eRV7Opuwozz3MYsuo5ZdKqqBmVBsC7sTYfvO2/uTjzNnQq4hdNpkyTuew/hOOIa2Vzx9o7y7k6ixLE+ZJuf1OPr7WBjQ1uwEew0XGdIOqMW44SnycUkCMJiGjJtZVV2YswN9yQ1h5HfoL+afgT62Km6qEZNCOpIGgPade6cZWBp5OaBUYzRtoU+FbvtsguASx6Df+XPHo3uBEJbJlK+ZPk8M9S0JqVjQKWWV0tqIF7adWx9L9D1sMYNYHOiVd7i1sgLpHsqqqdstgSmkVxCvduQCvj+JtmAIuTf1vjJzYKuDKKauoWNGdzZVBLE9AOeBrS4wEOcGiSuYO0DieTNq9AiFVDd1DH1N2tc+pNvbG0EEUwswZBeUcZDwbFllPJNUqGlCsSegUjTpF7De9t/PDlJrWt8qTqvc46pI455XRWYhCzAhEWSTtRVUNSt2WNwxA56eTD5qSMa31sLm3fRP+Qj35fNVp1RIldHs1LXxOmqOeM2DAENYkAjkbq1iCORGPko/VYfVa8Asdy/vNdAhrxB1UygpBFGkYJYRqFBbc2UWFz5264Xr1zVqOqbZjJjbVWDYEL5mWXRVCGOaNZEP4XAI99+R9RviaFzWoPz0nEHsggHdcwcU5WaKtmiHJHOg+andffbb5Y+v4fdfqbZlXmRr680i9gkgpndhEgkNW/4gI1t794f1sPpjyvGbjkot5S77K9qzKSVu7dsv7xKV720mRfmwQj/AOJxnwZUE1mcyAfhP5U3Ti2ClXw1nEmX1cc6jdT4l6Oh2YfMcj0NvLHrsQs23lu6g7n8jyKzY8TmC6gy2uSeJJojqSRQyn0P8D5jocfH7ig+hVdSeIIMFPAyJCVfaLkGY5lVGNIwIYb93drI1xfUWPNzyt+H03J9tgt5huH2gqF3ndv1329B80q/xHPIjRLvJcyko6kK5ZGifQ+lrGytZ0JBtvYjnj1dalTvLcgQQ4SCdttD7JdzS05gmVxyk2ZwrKQtLQIA4kqW0a2O2oKupjYGygDe5te+ONgmFNw1rnVCC86abAdOXv7K1Wq6oRl2SuyqjtqcyIkHis7to16fyJu7HlyW19iR07prjoqvbmUk5HW1EndQ0swOnWVYWIW5F2LBQN1I3tcg4q97joqNDRqiKTszqoaKSprakU0SoCYxd2OnaNSoZULEmwFzYn3xj6rSeiFOCuF5Myqlp4zpFizuRcIo5m3XcgAeZwASgmF1Rw3w9BQwiGnTSvMnqzWALMepNsQSSgCFnE1SsdNIXF10m48wASf0GNbdpNQLKu6GFJXsj4Xepr2rHW0UJOm4+J7WH0G/0xrW0JcfZZ0tWho9/wAKx7c+KAB9kiIJYfeHyF7gfwP0wAllL1UwH1PRJLCyZWYELMCERQzBhcHD6Vc0tOqs+Hc4loZ++gIBOzofhkHk3kfJhuPXcFDEcOo31Lw6vseYK1pVnMK6CyTNY6qFJojdWHzB6qfUHY4+TXtnUtKzqNQaj5jqOxXUY8PEhKbtPqa6KcpNM32eQnutHgQj8jAc2H7RN9iPIe94bbh9WkHU2DxBvOp9RPL0GmyRuRUnfRBhyd5IWlETmJTYuqmynnzHL35Y9K65pCqKTnDMdQCdSlWZgMwGiv8AsjzX7HWmNz91UgJq8nBvHf3uV92GOFxPYG5tM7d2a+3P8pyhVBcmxx/kbVlG6ILyIRJGPNlvce5UsPcjHicBxAWd417/ANp0Pvz9jBTFxTzsgbrn+ogDCzD+RB/kcfWAQRIXKa4tKOeyLig0sn2Kc/cyN9y55K5/B6Bun7X723kuJ8J8dn6mkPMBqOo6+o+non7esNk6XcAEkgAC5J2sBzOPnrWkmBunClDBwzBm+cSTRg/ZYyrzP+GRgOQv0Yjf0DHqMfV8KpV7axZSr/u6cwOQPp/C5r6gc8xspfbJxFT3otcLS6TK4iaTRH4W7tS6hSWBKkgArtcXsxw2WQYKgGRIVG+T1ApXzWueOBkjCU1P3Ij+H+60aWVo7EkjT4rAm9sVmFO+iiQcR5jApq5qG0c+ktOsbJI35TrbUDyuNSkHn64kEqMoQ7xJxhV14SnaRniWS8aEeJidl1EsxJ3NrsbajvytBUjRdAdmHBYyykKOQ00p1SkcuVggPUKP1JwEoGqMV5YhSF4nhDix5Ylri0yFDmhwgqDXERR93CArNcKAOp62xrTBe7M7YLJ5DBlbuUme0ngzugh1yO0jHU7WPi+QFr3Ox8sOgtrthKHNRdqlZn1IIaiSIf8ADbuz+8gCt/qBxz3RmICfaSQCVAxCsswIR92V8Jx11RKJ2dREgOlTpLFiRufIW5ddvnz+IMUq2FFppASTue2u3daU2NqaFFGedlk6EmmcTL0V7K/1+Bvfw+2ELLi2hUEXDcp6jUfkfNZ1LRw/bqoeSU+Z5W5kFNIYzvIgs6sAOZMZbSQPxfW42wxeVMKxZnh+KM3I7EfGJB6KrBVpGY0WjtW4yFbDDFTj7r+8kuPGHFwFItawFzcE3uOVt6YBgb7Ko+pW/dsI2jr/AOYj3Wz7hr4ARZ2ScXU81NHR+GOeNbaOkg5ll82O5Yc+Z5cuFxJhdxTruuh5mnWebex7dFvRcIyr3xx2eJKrTUihJdyYxsr9TYfhb22PW1740wXiSpTcKN0ZadMx3Hr1HzCxr2wPmZupnZzxiKpBBM1qhBa527xR1/eH4h8/MBfiHBTav8eiP+W7/wCpP2PJWt6+cZXbqNxv2efaXM9MVSVj94rEhW/aBAJDee1jz2N77YLxL+lZ4NyCWjYjcdu4+iivbZzmbutNZ2f6Mqkg8Dz374sRtqA3VLi48I0g7bknbljSnxF4uKNqmRT/AGx68z76x7KP0+WlA33S+quJszrFSjWUyLKVQAKAx6WZgLlTzYnyN9r49VSwayt63jsZDhPM6T0+3RZCuXjKU9MryH7BlxghsZNDFmtbXKykFvO17AeQAHTDQdnqSVk4ZWGEL8Q1WU0tdCajVNVRQpEkaKZO70EsraR+Ni9xqJNgCLXuaySZVgIEIJ414yjq8wikmjMlPT3KUqsGLt+aVlJRbsFuLsQBYjc4gN1UzoqTjjtFq6/Qp7uJE1FUhJJGpCjamvYnSzDYCwJwRClROz3KXmzShSW41OJBq56YgWHPoe7sPbADGqDsurMUVlhOJQswKFq+zrr128VrX8h6DlicxjLyUZRMqFndXHGE1p3heRY1Ww5uwFzfYKL3PyAuSAZbm5Kr8vNcj8Qza6uof800jfV2OBWUALsT6gfW/wDTB3QvmBSmNwLngo6xJGNo2+7k9FYjxf4SAfa+F8bsDe2bmN/cPMPUcvcaLKhUyPB5Jv55nM0FTSIkQliqHMZIaxRgNWrqCugMbWv4Tvj51Z2VGvb1nvdldTE9iNo6zMfFdNziCO6puPO0GnozJTMrPMYjsACoLA6Q1z7Ei3I4fwbAa91luAQGB3eTB5KtSoBLeaVmRcO1NZH3lNEZEDaCdSL4rAkeNgdrj6499d4raWj8lZ8HfY7ewK5raFQ7BQs64aqKZg0kUkDg3VulxuCHUkXv5G+L299a3bSKTw4cx/B1+StL6f7gml2c9oYqLU1YQlQLBXNgJeg9A/p16eWPDY7w863JrW4lnMblv8fRPUqwcIK38fcGFz9sowVqEOtlTYvb8S25OP8AV785wHHAwfpLrVh0E6x2PY/JZ3FCfOzda+Ee0qORRHWERychLyRv3vyH/T7csWxbhepTJqWnmb/p5j06j5qKV0Do/RXHF3HdJSQMRKkkrKe7jRgxJOwJtcBfU+Rtc45mGYHdXNYZmFrQdSRHw6lbvqNA0VH2MZCkcf26Ww1DRDq2spOktv1Y+EegP5sfTa7p0C5rGwdUS8S9pFLRu0LCSSYLqVUAsx1MhXUTZSpVtWq1hyudsYc1pukDxPXvWTmuZY9M0pPcB9RXQqjxBbEKwW17Amx9CZyndE8lb0UDVjSzjL9cmhRBT0sdoUJ5SSjf0IVvj3JsvM1G6NEcU3Cq5fSS1GYsneyoYhGl+7iiILOihRuzgWJHS+53Ju2CSTsqOJEAbqh7PHklz+EyrpkiWQSbgjvGWV2FxsPE7AAcguKa6q+mi6FxmrKupMwEqJKuylmQ39GK/wAR+uNSyCWlZ55AcoPEtfWwwSGmp0mcKdB7wCx82VyosPIMScQAwlSS4eiS+WdrebtKIwkLsxACvERb0Glhz9b4s2kScsKHPaBMpkZ48kP2I1EneSM8lTOwFlCU8MkgVV6IrmO3UkAkk4pHIK2+q5mkYkktzO5+e/8APArLdDBdGYmyh1U+5Dkf/E/XEgaKpOsKPiFZT6euK7N4h+uH1R1IFdF9m2cLV0ELXu0X3TX5goLA+5Qg/M4+V4/aG1vngaNf5h78vYp6gZYJ3CWOV8O/2tmcpmYkaneR0NrgEqgXUOXwgbXsMezvL1mF4azw26wA0HrEme+6UpZqlQgokoKYcPVaI0uuiq/CWf4opE6mw02OoXIttz+HfhVqn/HbVzmtirT1gbOB5df59UyB4TuxTTkjDKVYAg7EEXB+WPGtc5jpaSCExEoL4g7MaSouYwYG5+Hdb/u3Fv8ACVx6Oy4ou6Ay1fOO+/x/IKXdbNOrdEQ8N0lRDCI6mVZmTYSAEFl6awfxdL3398cnEK1tWreJQaWg7tPI9uy2YHAQUvu1HhAR6qyBbKTeZR0J/wCIPQn4vr5nHr+GcaNSLSsdf8Sf/wA/j4dElc0P8m+6BMhyL7bUR0/IO3ib8qjdm9wAbethj2TjAlJsJB0TT7Zu4hy+GnEvcOrhoEVbhu5AAW/4ANS+I7A2vhImUwEiM4zKSpqJJpbd5I13sLC/Im3yxI0QVbZLBBB3VRVAMrSoFjDeLu1cd7IyjxBdKsqnmTc9L4s7QSoEnRPCTj6KjhdI6dnSF2hjWO4vbR3aqCouCjbEX2RiLixNS3mVGbkECcQdosk7kvPEsfeAJGIO+jBiYPq7wspJJsCwW35TtqNmkN2+iCCd/qqfsyzV1q6pwwZ9P2nXa2rupVaSw6aoml26XxDRmfB5qXkNbPRdKxSBgGHIi4xmRGiuDIlA/Dd3gzGj/wCLBUzaBextIxniI+bfpjcOh4esCJaWolyDNhVQJJa2tfEvk3UfI3GK1KZpuhWp1BUak/xNTrRZkzAGysJAtyPi5jYj18/Y746VI52ArnvGRxCMq10rKymWTZP7OaVx+zJLDqUnkAyRsnMczbHOcMrzHVPtOZoXOmdVwnqJZVQRq7llRRYKCdlFvIWxmSTqVqBAgLUrgREdS4PyVW//AG/63xP+KOau+BeF2zGp7oagiqWkZRcqOS+ly1h7X8sS0SYUPdlEqNUZeDuvhP6f7YdWbapG6kZLxBVUAmWJtImQo3lyIDKQRZxc2PrywjeYdQuyw1ROUyPweo7JhlTom/2I5fpo2qGA1TOQCPyR3Uf6tf6Y8RxddmpdNoDZg+Z1+kLe2phoJHNbO2ik1UsT89M1iPRlb+YGLcH1YuXs6t+hCpeDyg91T9nvHvdBaarb7sbRyn8I6K5/L5N067bjoY9w74pNxajzc29e479lnQuo8r/imLnc1Sid5TKkpXcxMbFx+w42VvcEH0x46zp273+HcEtn/IcvUcx6ap1xdEtVNw92h0lSdDFoJQdJjl8PiGxF+V77WNj6Y6N7w7dW7fEZD2by3p6b/bus212kwdCrriXM0p6aWWTSVCGyk7OSDZN+eo7Y5+G2lS4umUmTMjXp39leo8NaSUtOxagaHu5pRvUTmmiuOSRxySuQfIvGq/4Tj67Vdv2XMIBIhRe3lWMumR11IVliHLVHKojcC5NyjwKTa2z3tzwstAlJHzGJbuoOyn5TDGalA9zEra3Nrkovibb90WxMDN2Rrl7qbW5u8gBWTQAvdlF1LdEuUW4v0Yi17XFz0xJUBRK/uNarE7aFSxZhq8Vt9IsLAnpcjrfpiJHJTBRl2H5b3mYd6T4IlKsv5u9DJb25nFmCZPRUqGIC6Dyhwqd3v90dHyAFufPbrgrNk5hzUUnQMp5IFz6o+wZ9BMdoq6MROeQ7xPCCenwlR9cFPUFql+hDun0VhlkrUuaS07H7qe8sXIAEm7DluSbn/ucMO89AHmEs3yViOqquP4FOawm4JNHMFFuoBsf1/jiLf9nx+ytX3+H3SuzniucU8Ri+GWiSjlYpfZDJdQx2BYG/nttyxjUJ0d11W9MCSOiBsYrVSsxqFkkZkjESm1kUkgWAHM7m9r3PniUJgdh1W0FTUTk2p0hAlN7AF3UR7dTcH9cAEqjyQNEHU+Yg7NsfPp/th9UdSI2U0gEdCDgWWyb/AGX8VxPFHRsBHJGulN9pFHl+11I68x1A+d8S4PVp1HXbDLXHX/aT9u66NtXDhlO6te03Jp6qj0U9i6OJNB/GFDeEHodwflbHP4evqNnd56uxET0nmVrXp52whSbsuY0kbo7Co7sM8bWKliL6QdipHw3Nxt0549BT4saLt1N7R4eaA4TMdT1SzrPyyDqq/gfjh6M/Z6nUYQdO4OqIjYi3MqDzXmOnlhvGsAp3rf1FvAfv2f8AyevNUo3BZ5XbK67UOFIqmBswpSO9RNbFLFZoxzJ6FlXcHqBbytx+H8UrWlcWVeQCYE7tPT0PT4JqtTa9uYJUZdVtO0cIuXLBI1JOnUxCgL5XJGPfBjGy4ADqevque+mQujcloaYwUv2aVJhRFgDGwa790yMDY2DHWW38/XCodJPdXIgCEj+02nmENE86Okl50kVvziUOWv8AtCQEDlYbXvi1Yy7TZRR0bBQEmMwtCtyTBVcC5ZrC99rXudrXuSBvcddjfaUL1DYo123FiB572PTyOLDZQd18Rk0nUG1k7EHYD2/F1226b4jyx3R5p7JhdiUhaStiUfeNTiWP9+Fwy/qRgpmH67KtVstTtgrw7Rzofu5o1bfp/v0PthgMOQtO4S+fzBw5qm7X8mNTlrOn97TMJ0I5+H4uX7JPzAwu3RyYOyqa3N1qqGjzBd5IGR3A52BAkH6E/TDtJu45FJ1TsTuFG45maWTLauEXLOYDpNwRLsOl7fLzxDRkkKxdnE/3RLLtEonQwm0PdBO7hMZ8RjTZda3JvsW1b7swvsAF6rC0BMUXh0oNxitl9K2GJIUAq7pa7u8unjDb1E8YK2/DErNe/wC864sP2T3Vf8x6KPPlv5Tf0P8AXDihtUc0d9lHBKVizS1BkCo2hUVrXbTck7X21KRYjfncbY8vxDjVWwcynSAk6mek/fUJhlJtUSUO5pE1HVPA7aZYX2YbX5MjA9Lghh5Xx3bW4p3lu2oBo4bfIg/RKvpOY7RNfgHj4T2gqmAm5JJsBJ6G2wf9D032x4bHeHTQmvaiWc282/x9E3QuM3lfumA5sDYXNthyx5JsFwlOJB5ZwVmVVJO8kSxsHLN3h0guzaiEIBuN735chfy+pPx3D7RlNgdIgARrAAjX+yuebcv1GijUGf1NGJ6ZWsp1xyRtvpY3Viu/hbnvyPOx2w3VsLS9NO4IkiCCOfQHqPmFgHPpS1WPZPlsUmZ62UkwwSTBVvuwKINhvfxki29wMO1nclNMmEN8d5PJldZLBE8qQvZ47MRqU8gbEBiput/TC60CgLnweimp5hI8jSpNHKZGNio7shgxtbu9gRvsoNwBaFKohiULMCF7U2BN/T63/piQoXuNUtuxB8tOx59Qb35dPngAHMoM8gjDsZqGTNqcjkQysPMMpH8bH5Yljc0+iq90R6pk5xWCkNVSM+hoXM9Kx38M1/CNjfSxdfQb7WuH6Pm8ySrDLojHhXNhV0mpwFBuhBN+pHP5YwrMyPkLSk/MwgpV8H1IpKipyyaxjLnQTuLPyHqDsLedvM42paEt9x6LOrqA72U3LquQ0z0AJE8Ez6babsCtl2bbm5bkdlPvi8S4lUnKAlpxjNH9oaKNW0wnu9TsCzFdmJsAN2vsNv4lKu+TB5J2iyBPVbuF+E5KqOWcsIoIY3kMjD4jGAdC+pJG/vztbGbWnQq7nAaKhqhZreWB+6GDRab4qrq9grVb0PkcPpd1MhNXsWrrNUQHqFlUe3hb/kx4njK3ltKv6tP1H3TVk7UtXvtW7P5qyQVVNpZwgVojsW0k2ZSdibG1jblz6YV4dx2ja0/01fQTIdyE8j+UxVpkmQk05lgYo6spU2KOCCPSx3GPfMe17Q5pkHYjYpRzGuTT4B7UQumCsYleSyndl9H/ADD9rn535jx+NcMirNa0EHct5H06Ht8FtTrOZo/bqm/BKrqGVgysLgg3BHmCOePAvpuY7K4QRuE4DOoSL7ZJI3rgadR3kaaZmG2puYHkSo2J+X4dvpfC1GvTspqHQmWjoP56JGu9hfCpOzXOXp80gmYhY3LRSM5Crot4t2sPDs1r87DrbHYqauKzAAGij9oXEsWYVJli79U3IWVg2km19Fr6VNgdNyAb254qO6D2QqVwQiV8wKVmBC9G1h53P8rfzwKF5wKUwexaiD1kkhveKPUvux07/K+GLbcpa4OgTD7Z8qaSKGshF3iBVx5o2+/sRf54tRLmyByUVcronmgzgfi94x3SgPrcEqbg3+G4t7jz5euGWOD990vUaWbbL72mWjqaetia4YC7DfYEWb+B98UqeUh/TQ+itThwLOuo9VBnq1mdZtU0bSk+JSQJTGgsb6fFdi9wLDkBbFxlJkKPM0QR/CC8rXvahQUeTU9yiLqZuZNh1Nv+jhBhBfqE64EN0TT4yzB4MoEfcNAkrIixliNCjxgMoJ+8cKWKEnSLEnUwGNXVAdRpCxZTM66pOs1zfCyZXzApVlNlxHwm48uuH1RtUHdXXZ9npoq+F3JEZPdvfor7X35AGzfLHLxqzN3ZPpjfceo1/hbUyA7MF0wz2BPlvtj5GGkmE9KG894epM0hDHSxI8EyWJH9R+yf0O+OxZ4jeYVVLdY5tOx9OnqFi+m2oJHxQJwn2amGvK1USyRaCVJGqNtxY77qw28J8zzAx6bE+IWVrHPavLXyJGxH5Hf6LGnTcHw8KZxrQz5NTiXL5pEpzJaSJrPoJuQyFwSoJ2I63HrhXCbmhi9YsvaYc8DR2okdDEbbq9RhYPIYSpqM3Bu/xOzajq6km5Ledzj2zi2k0NaI0gDoEj4ZnzKTxHxhJV08VN3EEEELFkWJW5kG92ZiTe5J8zub4VWsQhvEqVmBC3CNe71E+ItYL1AAuWP1AHn4vLByQtOBC+k8sCF8wITX7AdJlrEPxtGhW3kC1/4jGtJ0D3WFYTA9U264rNTtE4G408+e1j+hwwG5akhLl+ZkFc7SR/ZKq4IKhiFYcrg8x5i4B9rYvApvnkifEZA3UriOrvDoLEi1kHOwJDEY0rEZI6qlAHPKyGWeiWanaxBQBXUkiJxfxKTsAQzBrW6HY4wDXM05Qti5ryPVF/Y/l8FPFNVPIhcXGq/hSNQC7Hpa5G34jYeZxkQGN01nmrkl7teSBu0DiSatnBcMkIGqGNjvpbfvGFz43+I/K21icCdVu0QELYhWWYEImyr/AMxKkUfxyMFUHbcm30HM+mGq9ZtGm6o/Zon4LDwnTCaNX2QxtHZahu8t+NAUJ9ALFfe5+ePEs4yf4nnpDL2Jn8H5Jv8ARwPKdVCyfiSryh1pa1GeEfA17kKPyMfjUbeE2I9Nhhi6wuzxdhuLJwD+Y6nuP8T3GhVRXfSOWoNEET8SzUVZNLRSuIGkZkVgdBUm4UoeQHIciOlr47v/AA2nc2rKd2wFwAnqD2P9CBUEy0pr8D9pcFcVilAhqDyUnwuf2G8/2Tv5Xx4jFuHK1mDUpednzHqPuE0yqHaHdWXafBry2cWvbQ30kQn9L4X4aflxGn3kfEFVuf8ApGFzpL3cc6l4y6CxZA2nVz2BsbfQ4+l1j5kkwktTByHhhs2S4FZDTD/iSSxrCtvyRLEin/CAPM4yHdSdNkts0pRDNLEriQRyMgccmCkjUNzsbX54FKjYFKzAhZgQswIWYEIo7OM3NJXRSco3Pcsf3rEfRtJ9r41o6O7HRZVhLY5jVdBX+uH9UgktxZQDvZYgOTkr6dQPobYl7czYUU3ZXShiet1xou9wbEb725C1t/bnhV1TM0BNspw4lT8qyZHZEZqh2f40QAadyAGZjYA+x2vgDBsSZQX6yAIV9xDnyMndoB9khYKyqGAqZlHgiANj3MWxIt5sfE4OMH/ILVg+JS+rKp5naSRizsbsx/6sB0AGw2AxmtVpwIWYEIt4OT7PX0stwVEqg32sGOgn5Br/ACxGK0TWsqrB/pPy1VadYZhKenaDnctFRmoiCko6XDcipYAj058xj5pgtnTvLrwauxB26wuhUcWiQvGWZhSZzScgynZ0Pxxt78wfJhzHzGL1qV5g11IMHkeTh/dwqw2q2ClHxdwzJQTaG8UbXMcn5h5HyYdR8+u30PCcVp4hRzt0cP3Dp39CubWpGm6ENS0SnceE+Y2x1CAd1UVHBOv/AMRJmGVVCq3/AJhaZtaddSpe6jqpI2PrY74+cuw2rhuKU3keQv0PKCY16RK6DaratMjnGyQdVPqdCw2AF9ulyTsfcjfHvaph+qUDfLATrzd8lzCnjepq5o30WjjeTxR22U9zHdQfYXItij5zahQzQbpPZ3w/JTlm0yNDq0rM0Txh+osHAN7dMBYQrBwKqcVUqRXd3dRFqsEXUW6uRd9ugDEqPRQeuBSo+BCzAhZgQjDhegE9BU6ReSCWOble6kMpv6AAnDVvqCOhS1cw4HqITpFYogSTX4Sg8Ztbdbhjci/sPM4cSaVnHy6271dtShwRcahcgtsTe9vp5csUqjyyOSvSIzQeaDqHNpad2lhYK5BUkhT8XPSCNjy3FrYRLyDIToaC2CpGX1JcMhYpHfvJXuTYcmY3+JzfQo8yfO+LippA91Bp6yUQVEaQ5e9SxjWSaMQ0kAOoxQsSJGPTvHXVc8/Ex2uAMi0hub4KwILso90Bg7emKLRfMCFmBCvI61G2Jt7/ANcPpc0nBN3KO0ellgjhrUZiy6ZCUDxm3JiL3N9jspsceDu+GbulXdWtHACZGsO15dNPXVOMumZQHqflvB0McgrMpqBHq5x31wyC+6n8S/rp6DCVfFqrmG1xOmTHOIc3v0PynqtmsH7qZRBxfw8K+lMJIR7qyPz0MOvrsSvqCccrC8ROH3Pit1GxHUf+dVpUYHtgoUi7I4glmqpTJb4gqBb/ALtibemr54754yrZ9KTcvqZ+O3ySxs29UI8VcGT5eFl1h476e8QFSpOwBFzbVe2xPl1F/QYXjlviJNMth28GDPp6Jarbup67oBzkeJD6W+hv/PHWr7gqKR0KcPY5NlsUAIlpxWuxXVNbXcnwhQSCQTbZSL+uKvDRGVALjMhAHatXVj10kdY6loyAqoCEUEAgqCSdxY3JOB+gAB0Us1MkaoMAxmtFmBCzAhZgULMClHHZJWAVclO3w1ELIL8tSjUP9IYfPG1Aw5YXDZarbIM2XuGoalb90W7txe6kg6SR13Y/XDzCZjok3gQHdfqq7Nql5FfvCSyqVIba1hy5bW8sXcRlMKrZzBAkhuSccg7rqDZSXcKioBuTqe/X8q+wG/ufQYnshTs9zUSqiC7EeJ5G5lj+FPyov1Y7nbSqy95cdVVjA0aKmJxVXWYELMCFd0+S95JGik+N1S3XxMF5/Pyw3WqeHTc88gT8As21ZMFdK5nkEM1M1OUXToKqdI8JtYMNtiOdxj5Db4lXo3Irhx3k67idl0nU2ubBC5zoM/qaKVlVnikRirhT+JTYhl3VrG/PH1erb217THiNDmkSPfaDuFzwwt/aYTX4U7WYJQEq/upOWsA6G9xzU/Ueo5Y8TiXCdVji+08w/wBJ3Hp1+qaZccnj3R7LUmWEvSvExI8DE6kPzU/wx5htFtGsG3LXAcxsfmtySR5UmuO67NRqiqpHjRxpsgXunHUBlUE38mN/TH0TBrXCXgVLUAuHWcw9vuNEhUq1W6PS6rYHC+I3APP3/Xyx3q40lUa5p2VjwPNBHWRSVOrRGddlAO67jn0HPkTttjKkGzqq1S6NEw+1PK1r6KLM6a5WJdEhZSCylj4wWOptLEjcb3PlgqNIMe/sopu0/u6TuM1srbKsxpowBNRrP5t30iH/AEm36YNOijXqrmbKKCo/9PM1LIU1COpYNGxvYosqgFSLbahv6c8XNOIAKoHnWQhrM8ulp5GimjaOReasLfMdCD0I2PTFFdRcClMXh3hZ6STLatrqZm3V/wALhwVG3MPEdQ/xYYoMGbXol6z/AC6dVt7Qqd4a9pdIUE9OqH4W29iT1vfDMxDx7pYQZYfZCObwHvdj8fUmw9dzsAPXyxjcaElb0DLQoFZAyyWkTu9gxTcWHQWY6gSLHffe+FYTKlJk8rQNVyA93fnyLX8OoEi2kOVX13AvpbSROqJjRVGIUrMCFmBCzAhGXBOZxfbqYysI1WQMWYgKLAkXJ5bgbnFcWbUdZVW0wS4tgAb/ANhUp04eDOi6RjkDAFSCCLgjcEehx8gc0tMOEFdRKrO+z6SpzRmkj/8ALSvrMisLgBdx5glh5W35493acQULfCw1jpqNEQRuZ+YASLqLzV7Fec+7F4yhNJM4f8spBU+l1UEe++MbPi9+YC5YI6t/BWzqGnlS0o56yhkbuZHjdWKsFba6mxBU7HcdQceyq0KF5THiNDmkaT0Ouh3HslRUAPQo8yXtbDr3OZU4dG2Lqo3H7UbbH3B9hjy93wsWO8WyeWuHIn6Hf4pgVZEO1CAs1eNxKImBXUStr/CGuPiAPLzGPVDMaQz7wJ9eaRALXofAwutynv2PZQHy+VWbT34sWkIa62IGhGOlbG+5Fzblaxww+Wtad0uILiNEjq2mMUjxtsUYob+akj+WMDoYC3GolacQpW+pfUEPUDSfly+ot9DizjIBVWiCUYZTnCZhAKGtYCVRakqX5oekUjczGxsAT8PPkMQBKCYQjUZdKkrQuhWVW0FDzDXtb64qrLqvPMgSWmjpiPg0aD5NHa31UMPYnG1F0HMl6jZEJbdquZ0ccsatP3kkalGihALHfYM5uqWG2+o/s9catuQARCzNsSQZQQvHyx2EGX0YCkENOrTyXHI6mYC/sBjB9Rz9ymW02t2VjkGc0ma1ccFfSxRGWS4mpQYizk3tKLkMH5atiLkgi5OM9TorEgaqr7RuM/t8kccSGGlgULHDtYECxJ07bfCPID1OJIg6oQdgUrMCFmBCzAhXUmXIeVx/164fWAqkIwyHKM7oVD0qSiNvF3bBSD1/uySVJ9ADjzl7XwW7dkrPaXDnqD8Y1+JCaYag1AKMcs7UzGVjzGklpnO2sIxU+Z0nxAe2rHn7jhbOC+yqh46SPqNPothcDZyPMpzmCqXXTypKvXQwNvccwfQ48zcWde2dFZhb6/lbhwOyApeyrVMWapLIzFmJX7zc3P7JJJPisLflN9vWt4vDaIaKUOAga+XT5wOnzSZs5dMrfnnZTA8bfZ2ZZPwiRtSex21C/nc28jyxjZ8XV21B+oaC3mQIP1j6KzrQR5DBSkznh1qeVopVMci8wDcb8iPQ491bXNK6pCrSMtKUL3sOVyqcqp0NQqSOipqOp3+EAAk7AG522FtzYdcZtgP12VnSW6K9r+M5LGKk+6jYiwUWsRsGUDZZCoW7KBY302HO9SrOgVGUQDJRXwh2M1NQ3eV5MMbAnSGBmLEGxOxA3Nzc36WxgVql1xLkctDUyU8wIZGsDawZfwuPRhv+nMYFKrk8j1xYdFBXnEKUXwcYpI0UlXAXqIAO7qImCuxQDu+9DqyPp/Na5Fgb9bNcAZIVHNMQCp/GPavWV3gT/wAtF1WMnU37z7H5Lbmb3xEwICnLzKAcQrL3BCzsFUEsTYAdcSASYCgmBJV3l+iicyu+qoj/ALqOPxKr2PieQG3gO+lb3I3IGJIy89VWcwiNFRxtYg2Bsb2PI+h9MVCuV9mk1EkKFv0W9h7XJP64FC8YFKzAhZgQmB2UTpLmUKygbBmTyLqpI29NyPUDCXEb6jMPeafYH0lTRpNDwugamdY0Z22VVLHa+wFzsNzj5ZTpmo8MbuTHxXQJ5qsoM1o8wjIjeKdCPEhsf8yNuPmMO1rW9w94c4OYeRH2I0VA5rx1QRxP2alCajL2ZHG/dhiG/wDbcG4/dJ+Y5Y9PhvE7akUL8Ag/5ET/APIbe4+CVqW5Hmpn2Q/k/aPWweGQicDa0gs49NQAP+YE4693wxY3AzU5Yf8AbqPgftAWLbqo3fVWFT2t1GghKWIP0YyMR/l0i/8Amwi3g6gHguqkjpAHzkrX9ZpslrnWd1EzvJPvI/4uXpYAbAAbWGPT06FK1oilSEAbLEgPdmlUWM1dGXZDky1WaQK+6RkzEefd7qP82nEFC6oxVShPtE4KizSnKmyzoD3Mnkfytbcoeo6cxiVC5ano+7d43YKyMVPhbYqSDfw3G48ve2Lx3USvM0GkXDIwPVT/ABVgG+dsEaIWjEKVmBCzAhSZyUGjSVb8dwL33sAbXUWO633P6WOmiqNdVGxVWWYELMCFmBC+hSeQvgQrvIOEKutVnp4tSKdLOzoig2va7sN7EbDzGDVRIUumcxyLLH4ZEYMrDmCDcf8AbDdWm2qwseJB0Polg9w2KfvCHE8WYQ9BIBaWPyvtceanoflzGPlOLYVVw6t1b/i7+8wurRqioO6BD2MvHJ3lPXGNgxKfdkMvl41kve217Y744upvZkrUZEa6zPsQq+ARsUx+HUq1j0Vhid12EsZPjHmylRpbztcH05Y8vfutXPz20gH/ABPL0M6hbNzc0rO0ThmraulkgpHeJ9J1IQbnSNR0g3G9+g8+uPcYDi9q2zZSrVQHDTXpOmvokq1uS4kJfitW5BupBsQwtY+uPVAyJCVNJyq8wn1vtyGw/nhSo6XLVjYCjYorps//AOdKAtWVE/4Y4NB95HBH6RtiChOep4iiNHJVQOsqLGzgg7HSDttvzGNBSOYArN1QZSQlh2H8bz1FTNS1DNIJNU6MxJKG41Lc/hN7gdCD54o52bVWAhAnbDSxJmczwzJKJTqYI1zG42dGsedxf526YFIQiagGIR6FuHLh/wAXiCgqehHhBHlv54FK0AeoGBQvhwKVYcO06yVdNG9tDzxq1/ys6g/ocCg7LZxVQvT1lRFLs6ytf1uSQfYggj0OIlSBoodNQSyf3cUj/uoW/gMSoVjDwnXNyo6jle5iZR9WAGCD0RmHVTTwBmAsDAFJF7PLEu3+KQYtkd0VfEb1XpOB5fEHqKOMrquGqFY+C+rwxhjtY326HBkd0RnaruHsuZIVqKiupYoWOkP4yG58tSpe9j1xIYZhQXiNlqr+BHNMDS1L1CatYTuu7jJLGMsGaU3Pgte24HPF/BcRyVfGaDqhEVEq87/MYZWmRhUrL8/lhcSRko68mQ2P87j0O2Mq9CnWYadVoIPIqBTgy0wrrMePKmoKNJNIpVdN0JS+5NyEIBO/Ow6YStsIs7cEMpiCZ1AP1Gyl5qnmpeXce1kdtFWzDykIe/8AnBP64zrYHYVv3UgPTT6fhVFSs3miai7V6lR97DFJ+6WQ/wDMP0xx63B9q7/pvc31g/haNvHjcIT4+zmnq3M6U3dOVs/iB1N52Cje3W+9uW2/Ww2yrWNA0qlTOOWmwVHVfEdIEIGwyrrMCE0ewnPzBVGmZrLUkaVt+JQ51aunw6dPXUD03s0CCqOnRH3CVEKGqrMvl/upNU8R5Du3+IeQsdvkT1xuPMwEcisHaPg8wlZklJU5bWy1FJE1TTxd6hkTxL3djckryta9zzttjLKGukjRa5szYnVB+b06xysqSJKux1pfTuLkDVvsdsVfGaRzVmbKJiqsr5K9DSiyUwkQsjBkGqRJF2b4fiQk2ZSD8OxsTi+hbsq6gq0CRpfRTQkqGH91I92AjjFu8YjeZm/y2xoGjmPr6fVZlx6/T1+i2zZloJKRwppMpBFNCp0pZIzc737zpzxJjkPl/KADzPz/AIW2TiGqkZtU00jhI1OmVQ17d67+EMbKFIJ6DniQY/oVS2f6VlZxS9pw08rKsqooaokt4b2bwRA3+6Xe/X3wGoB03/uwQKe3p/dyvdXxGtqpCqECwL2ldyfBAQS0y3BQHpe+/TYLxrqpDNv4URs4jMlKgSMiykjuU21OSxOppCDpC+Z2+WI8TVGTQ/lMzsUHfGeqeRJCVU7Io7tnaQurERrdrKjE8vFjJ7y4AAq4YGkmF67QqgVnDqTzOofwyD1YMVsPcE4IEuUgnyoX4s4JTKsqjk/9RUNIuptCuiKQxKqrqwC3t4rXJ8uQmmTlOkqHxI1hVvBlfQxs322LvFbk2nWF+QN/oGPtvdHGKF/VYDZvykb6xPv/ACEUjTB84TCn4NyvMI9VOEU/mhIFvRkO31APqMePbjWK4fUy3EkdHj6H+YTng0qg8vyQhVdj0+uyNAyfnJZD81Cn+Jx3qfF9oWS9jg7oIPz0WX6eqDoVeZJ2N00ZDVMjTEfgXwJ89yx+RGOTecXV6gy27Mvc6n8D5rdlCP3GVUdqeX5cI1FKYo6lWAKw8tIFiH0eEEbEX8WOlw3UxJzya+Y0yN3de06+vJZV3UxtulTmGsWVmv1/lj09Y7BYNg6hRMYK6zAhSstr3gmjmS2uNgy+V187YlphwKgiRCY3ahx9TZhTxLF3gnS2ptNlZWH3iA3vbUF9DY+eNJDQQ0rNoJILglpTVTx37t3TUCraWK3B5g2O4PljIaLU6rVgQswIU2iAspIJ+9W4vYFRcn/vi7RoD3Wbjr7KWa4mzEAkFSbk+LeSZuvK7D6DEg8/71QR/fkvozmbvVmVlSVVjVWRFW3JgQFUAEAAXA5DETKmFopq90e6Oya5GLFTpuvUG3QgsLcsE/VEfRR4HX7vVy7wl/bwc/8AV+uK9Fbqt1ZVxslkVlZtJkuQQzAyEldvCtmQBfQ4idCiFK4bgNRXU8V2+8dIbr8QBURkj90b/LEyJ/vRQRojjtYzL7BJ/ZtAPs1P3YaUIbGUt+ZviPhAHPe5vfEbQp3JKWk9bI6IjyOyILIpYlVvudIJsOfTApTM4h7VFkyyCjijYzd1GssrgWBjtfSPxEleZtsfPlLXFpkKjmZtChPhjg6etnEURUAbu5vZFvz9T5Dr6C5EYjiNKxo+LU9hzJWlM+IYCfnD3DlLlcLFbCy3kmkPiIHmT8K/sjb574+Z3uI3eJ1Q066+Vo5fz3OqcaxtMShLMu2BElCw0skkQO8hOkkearY/6iCfTHcocHVXUpq1AHdNx7mfosjdNnREIrKTOqYpHNIhtcqGKSL++l7Mv1XyN8cxtK7wS4D30wR1IkH0O4PwKu7LVbAKT3F+TPlswilswYakdOTLe3I7qfMb+5x9BwzEqWIUfEYCORB5H15pB9uWmJQhXTa3JHLkMa1DLlZogQtGKKyzAhZgQswIWYELMCF6jQG92AsL7339BYHf3sNueBQvZl2AB2Fz8zsf0AxYnQAKI1krw0hPX/q1v4YqpXyxtf5fTApXzAhZgQswIUnLMwkp5UmhbRIh1K1gbH2IIPzGBCzMsxlqJGlmdpJG3ZmNyf8Ab0wKFGwKVmBCM+FeJmpahXg3dvBoINnDEeE/O2/ngxOxo3duadbQDWekc1lTD6bpCMe0WmzAwrPWPEkWsKII2NkJBILbWY7Wvc2PLnjg4BWw1lY0LUEuj97ok+nQey2rtqkS74BL0TL+YfUY9bBSZBUimnaNg8bMjLyZSQR7Eb4zqU2VGljwCDuCgSDIWzMa2SdzJM7SPa2pt9h09BudhilC3pW7MlJoaOgUlznGSUJMbknzwumlOp8mmkjSRE1LJN3CAEFmksG0heZ2Zd/UYiUKwl4Vqo2ijARzUP3C91Kki95dbxsyMQrAlSQTy35XwSiF4qOFKhe6sI5BLKIUeGaOVTI1rISjHS2997be2CUQtOc8OT0qh5BGULmPXFKkqh1FyjGNjpYDextglEL3LwvVK9NGY/HVBTCuoXOsgLffw8x8VrDnglELVXcPTw/aO8QL9mdY5fENmfVpA38V9LHboMEohbcm4XqKpQ0QSzErGHlRDKy2JWMOwLkXHLbcDmRglELMm4XqKpQ0SpZiVTXIiGRgASkYdgXbcbDzA5kYCUQtQ4eqPsyVXd/cyS9yjXFy++2m97bEX5XGCUQrjiLhKaGkhnAusbPTz2I8E4lkBGxOoaQlmFx7csSToEAbqJ/4MqQZNZgjEUphYyVESDvAAxUFnAYgEXtisohRajhqoSn+06A0PfGAOjK4Zxf4dJN1Ok2YbHEyiFLh4KqmLr9yrJM1PZ6iJNUqadSLqcaiNSjbqcRKIVZU5NNHG0rppVZjTtci4kUXZbXvsOZ5csTKIWyDh+ocwhUuZ42lS7KPApZWdiSAigo3iawsL4JRC31HC9QkmiyNeFqgOkishiQMWYODY20sLc7i2CUQoFZlskSRPIukTLrQEjUVvYMV5qCQbE8wLjbBKEwOyjIEkzBHN7QqZbeZFlX9Wv8ALHO4muzQsCG7uIb7bn5BFu4vfqnFxfkn22jlp7gGQCxPIEMGB235jHz7C70Wd0ysQYHTpsn3tzNhReGOEoaalSB4oXYLaRu7B1nqTcXPz8hjbEMWrXFy6rTc4CdBJ0HsoYwBsFDuUdlkCVlRNOsckTsTDCAQqamvuNgbDYDcbn0x1bnies61p0qJLXgeZ2kn0VBREklB/a3w5T0ZhFKGjLK7OO8ZgQNOnZibfix3uHMQurylUdXMxAGgHWdkvXaxjgAN0r1QkEgGw5ny6b+W+OyqJk5c32elh2tJBl09YCOklVKtPG3usZRvTbFVK2cHkU1NTM+/drVZkyfC2kItPBYkHTqcXBIPQ2OBC2ZYEp6iljhTTTQ039qtrfW7SdwSmptKjwPZFCqOZO5OwhV3DmWK9HTQ1B0xy1D10xJPhp4E0FjbxDvGZ0BANyOuBCuppW109YZY5DDSVtVrj1aCzSyIgXWqsAskiAbfhsMCFVdpMtqSBrC9a0dWfZKWGMX/APcebEhCr8tQyU5pZVeCpoonq6eVTYhSqzlHsdtQIZHBBBIGBCsoYwmZ0SMLQ5dSxTvbkCsYqnb3aWQL6kqMQhEXDio2ilkbalp6aulBtsyyvUy/6ZwpwIUnhOdagJQVDXU08eZSMANpGqTOwN+hikQegB54EIS42WMUMLuplaWWapMkUwRQ9S7d2XieEyOCkFwfDyYYmFCIeFY0IiomPhpqWlrpFPQrMaiW/r3c6j2xClV9BLHJNl0M8ZaoaOWuEmv7tJJmeYNJFpDOqrFGx+8XboeohCPFs7CkoUcnvJVlrJT+Zp5NKk26lIlPzwBCIeLD9np6xRa8SUmWhhsQBG00/wDmkjt674ELTw4DRxVb14Zlhp4qeOAMN/tL9/3ZP4bqrauoDN1tgQh3tEjZczrAxvaZtPon/DA9AmkAcrAYsFBX3I+Lp6Ry8BCsy6TsDcXB5MCOYxpeWFC8YGVmyAZ6KGNLDLSiOLthrwNxC3qU3P0IH6Y5DuFcPJmHD/u/ha+LU6/JSF7Z6zrFT/5G/wD6YyPCNh1f8R+EeNU6j4fyvrds1YfwQD2Rv5y4kcJWA5v+I/CPFq9vgg/OuIGqWkklZmdwdzyF72A32UX2Ax3qVtSt6Ph0hAH916pcseXZiVUUVc8LBkIBBvuqsDy+JWBVhtexBGMFdTYuJKlZ3qBKTK66HJVWDLYDQUZShWwAC2sLCw2wQplaqjPKiQzM8pYzqFlJA8SqVZV5eFQVWwWwsAOWCESpFHxTVxMGSWxWEU4uiMO6DaglmUggHe539cEIWirz6ol70ySsxmCrJex1KhDKvLwqCAQq2Gw8sRCJXz+25+57jvD3WjRosPh7zvrXtf8AvPFzxMIlaa7MpZhGJXLCJBHGD+FASQBb1J3O+ABCmVPEtVJAIGlJiCqlgqglE+BGYLrZV2srEgWHlghEr5V8R1MsC07ykxKFXTZQSqfArMAGdV6BiQNrYIRK8txDUmSaXvTrnjMUrWHiQhQVtawFlUbW5YIRKxeIKnvXlErd5LH3LsALmMqE02AsBpVRtvsMEIlSZuLKtofs7SAxhBFpMUdwijSF1aNWw2ve+CESox4hqe8ll7065ozDI1h4oyApW1rAWUDa3LBCFIqeLqySLuWmOgoIyFVEJRQAELKoYrYAWJttghEr5JxZVtEsRkUoiqq3ijuFjtoGrRqsNI679cRCF4ouJ6qKSaRJfFO2uXUiMGbUWDaWUqGBYkEAEXNsEIlRJ81mdGjeRmV5e+fVuWksRrLHcmxPXqcTCF4zLMJKiRpZmLyNbUxAF7AKOQA5AYAEK70DyGH0pJWaB5DAiSs0DyGBElZoHkMCJK11KDQ2w+E/wxDv2lWaTIQ/hJMrMCFmBCzAhZfAhZgQswIWYELMCFmBCy9sCjdZgUrMCFmBCzAhZgQswIWYEL//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6" name="Picture 6" descr="http://www.juniorlibraryguild.com/images/9781250025647/CoverArt/9781250025647_zoo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061008"/>
            <a:ext cx="2752725" cy="412432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7696200" y="5562600"/>
            <a:ext cx="904543"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2438400" y="457200"/>
            <a:ext cx="4419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Are You Experienced?</a:t>
            </a:r>
            <a:endParaRPr lang="en-US" sz="30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5145445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0" y="457200"/>
            <a:ext cx="4724400" cy="461665"/>
          </a:xfrm>
          <a:prstGeom prst="rect">
            <a:avLst/>
          </a:prstGeom>
          <a:noFill/>
        </p:spPr>
        <p:txBody>
          <a:bodyPr wrap="square" rtlCol="0">
            <a:spAutoFit/>
          </a:bodyPr>
          <a:lstStyle/>
          <a:p>
            <a:pPr algn="ctr"/>
            <a:r>
              <a:rPr lang="en-US" sz="2400" dirty="0" smtClean="0">
                <a:solidFill>
                  <a:schemeClr val="accent6">
                    <a:lumMod val="50000"/>
                  </a:schemeClr>
                </a:solidFill>
                <a:latin typeface="Berlin Sans FB" pitchFamily="34" charset="0"/>
              </a:rPr>
              <a:t>The </a:t>
            </a:r>
            <a:r>
              <a:rPr lang="en-US" sz="2400" dirty="0" err="1" smtClean="0">
                <a:solidFill>
                  <a:schemeClr val="accent6">
                    <a:lumMod val="50000"/>
                  </a:schemeClr>
                </a:solidFill>
                <a:latin typeface="Berlin Sans FB" pitchFamily="34" charset="0"/>
              </a:rPr>
              <a:t>Barftastic</a:t>
            </a:r>
            <a:r>
              <a:rPr lang="en-US" sz="2400" dirty="0" smtClean="0">
                <a:solidFill>
                  <a:schemeClr val="accent6">
                    <a:lumMod val="50000"/>
                  </a:schemeClr>
                </a:solidFill>
                <a:latin typeface="Berlin Sans FB" pitchFamily="34" charset="0"/>
              </a:rPr>
              <a:t> Life of Louise Berger</a:t>
            </a:r>
            <a:endParaRPr lang="en-US" sz="24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Comedy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Embarrassing situations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Family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Funny books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1202" name="Picture 2" descr="The Barftastic Life of Louie Burg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089" y="2119311"/>
            <a:ext cx="2768311" cy="4160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454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pic>
        <p:nvPicPr>
          <p:cNvPr id="2050" name="Picture 2" descr="10818853"/>
          <p:cNvPicPr>
            <a:picLocks noChangeAspect="1" noChangeArrowheads="1"/>
          </p:cNvPicPr>
          <p:nvPr/>
        </p:nvPicPr>
        <p:blipFill>
          <a:blip r:embed="rId3" cstate="print"/>
          <a:srcRect/>
          <a:stretch>
            <a:fillRect/>
          </a:stretch>
        </p:blipFill>
        <p:spPr bwMode="auto">
          <a:xfrm>
            <a:off x="838200" y="1981200"/>
            <a:ext cx="2857500" cy="4295775"/>
          </a:xfrm>
          <a:prstGeom prst="rect">
            <a:avLst/>
          </a:prstGeom>
          <a:noFill/>
        </p:spPr>
      </p:pic>
      <p:pic>
        <p:nvPicPr>
          <p:cNvPr id="2056" name="Picture 8" descr="7824322"/>
          <p:cNvPicPr>
            <a:picLocks noChangeAspect="1" noChangeArrowheads="1"/>
          </p:cNvPicPr>
          <p:nvPr/>
        </p:nvPicPr>
        <p:blipFill>
          <a:blip r:embed="rId4" cstate="print"/>
          <a:srcRect/>
          <a:stretch>
            <a:fillRect/>
          </a:stretch>
        </p:blipFill>
        <p:spPr bwMode="auto">
          <a:xfrm>
            <a:off x="5257800" y="1981200"/>
            <a:ext cx="3028950" cy="4381501"/>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584775"/>
          </a:xfrm>
          <a:prstGeom prst="rect">
            <a:avLst/>
          </a:prstGeom>
          <a:noFill/>
        </p:spPr>
        <p:txBody>
          <a:bodyPr wrap="square" rtlCol="0">
            <a:spAutoFit/>
          </a:bodyPr>
          <a:lstStyle/>
          <a:p>
            <a:pPr algn="ctr"/>
            <a:r>
              <a:rPr lang="en-US" sz="3200" dirty="0" smtClean="0">
                <a:solidFill>
                  <a:schemeClr val="accent6">
                    <a:lumMod val="50000"/>
                  </a:schemeClr>
                </a:solidFill>
                <a:latin typeface="Berlin Sans FB" pitchFamily="34" charset="0"/>
              </a:rPr>
              <a:t>Better Nate than Ever</a:t>
            </a:r>
            <a:endParaRPr lang="en-US" sz="32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Broadway musicals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The Big City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LGBTQ issues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0178" name="Picture 2" descr="134141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6818" y="2223654"/>
            <a:ext cx="2729831" cy="41295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4544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0" y="457200"/>
            <a:ext cx="4648200" cy="523220"/>
          </a:xfrm>
          <a:prstGeom prst="rect">
            <a:avLst/>
          </a:prstGeom>
          <a:noFill/>
        </p:spPr>
        <p:txBody>
          <a:bodyPr wrap="square" rtlCol="0">
            <a:spAutoFit/>
          </a:bodyPr>
          <a:lstStyle/>
          <a:p>
            <a:pPr algn="ctr"/>
            <a:r>
              <a:rPr lang="en-US" sz="2800" dirty="0" smtClean="0">
                <a:solidFill>
                  <a:schemeClr val="accent6">
                    <a:lumMod val="50000"/>
                  </a:schemeClr>
                </a:solidFill>
                <a:latin typeface="Berlin Sans FB" pitchFamily="34" charset="0"/>
              </a:rPr>
              <a:t>Otis </a:t>
            </a:r>
            <a:r>
              <a:rPr lang="en-US" sz="2800" dirty="0" err="1" smtClean="0">
                <a:solidFill>
                  <a:schemeClr val="accent6">
                    <a:lumMod val="50000"/>
                  </a:schemeClr>
                </a:solidFill>
                <a:latin typeface="Berlin Sans FB" pitchFamily="34" charset="0"/>
              </a:rPr>
              <a:t>Dooda</a:t>
            </a:r>
            <a:r>
              <a:rPr lang="en-US" sz="2800" dirty="0" smtClean="0">
                <a:solidFill>
                  <a:schemeClr val="accent6">
                    <a:lumMod val="50000"/>
                  </a:schemeClr>
                </a:solidFill>
                <a:latin typeface="Berlin Sans FB" pitchFamily="34" charset="0"/>
              </a:rPr>
              <a:t>: Strange but True</a:t>
            </a:r>
            <a:endParaRPr lang="en-US" sz="28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494085"/>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Legos</a:t>
            </a:r>
            <a:endParaRPr lang="en-US" sz="3200" dirty="0" smtClean="0">
              <a:solidFill>
                <a:srgbClr val="713605"/>
              </a:solidFill>
              <a:latin typeface="Berlin Sans FB" pitchFamily="34" charset="0"/>
              <a:cs typeface="Estrangelo Edessa" pitchFamily="66" charset="0"/>
            </a:endParaRPr>
          </a:p>
          <a:p>
            <a:pPr>
              <a:spcBef>
                <a:spcPct val="50000"/>
              </a:spcBef>
              <a:buFontTx/>
              <a:buChar char="•"/>
              <a:defRPr/>
            </a:pPr>
            <a:r>
              <a:rPr lang="en-US" sz="3200" dirty="0" smtClean="0">
                <a:solidFill>
                  <a:srgbClr val="713605"/>
                </a:solidFill>
                <a:latin typeface="Berlin Sans FB" pitchFamily="34" charset="0"/>
                <a:cs typeface="Estrangelo Edessa" pitchFamily="66" charset="0"/>
              </a:rPr>
              <a:t>Apartment building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Goofy pictures and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2226" name="Picture 2" descr="Otis Dooda: Strange but Tru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45445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Heartbreak Messenger</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Humor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Entrepreneurs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Trailer </a:t>
            </a:r>
            <a:r>
              <a:rPr lang="en-US" sz="3200" dirty="0" smtClean="0">
                <a:solidFill>
                  <a:srgbClr val="713605"/>
                </a:solidFill>
                <a:latin typeface="Berlin Sans FB" pitchFamily="34" charset="0"/>
                <a:cs typeface="Estrangelo Edessa" pitchFamily="66" charset="0"/>
                <a:hlinkClick r:id="rId3"/>
              </a:rPr>
              <a:t>here</a:t>
            </a:r>
            <a:r>
              <a:rPr lang="en-US" sz="3200" dirty="0" smtClean="0">
                <a:solidFill>
                  <a:srgbClr val="713605"/>
                </a:solidFill>
                <a:latin typeface="Berlin Sans FB" pitchFamily="34" charset="0"/>
                <a:cs typeface="Estrangelo Edessa" pitchFamily="66" charset="0"/>
              </a:rPr>
              <a:t>.</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122" name="Picture 2" descr="http://d.gr-assets.com/books/1361026197l/1607591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799" y="2260238"/>
            <a:ext cx="2628489" cy="3938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96779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2000" dirty="0" smtClean="0">
                <a:solidFill>
                  <a:schemeClr val="accent6">
                    <a:lumMod val="50000"/>
                  </a:schemeClr>
                </a:solidFill>
                <a:latin typeface="Berlin Sans FB" pitchFamily="34" charset="0"/>
              </a:rPr>
              <a:t>Charlie Joe Jackson’s Guide to Summer Vacation</a:t>
            </a:r>
            <a:endParaRPr lang="en-US" sz="2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series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 </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Engaging characters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Summer!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6322" name="Picture 2" descr="16002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849582"/>
            <a:ext cx="301942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96779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I Represent Sean Rosen</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Humor</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Unlikely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Online connections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Hollywood</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9634" name="Picture 2" descr="158185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96779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419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Jack Strong Takes a Stand</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Empowerment</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Overscheduled children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Activism</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4034" name="Picture 2" descr="17261180"/>
          <p:cNvPicPr>
            <a:picLocks noChangeAspect="1" noChangeArrowheads="1"/>
          </p:cNvPicPr>
          <p:nvPr/>
        </p:nvPicPr>
        <p:blipFill>
          <a:blip r:embed="rId3" cstate="print"/>
          <a:srcRect/>
          <a:stretch>
            <a:fillRect/>
          </a:stretch>
        </p:blipFill>
        <p:spPr bwMode="auto">
          <a:xfrm>
            <a:off x="914400" y="1905000"/>
            <a:ext cx="3019425" cy="4524375"/>
          </a:xfrm>
          <a:prstGeom prst="rect">
            <a:avLst/>
          </a:prstGeom>
          <a:noFill/>
        </p:spPr>
      </p:pic>
    </p:spTree>
    <p:extLst>
      <p:ext uri="{BB962C8B-B14F-4D97-AF65-F5344CB8AC3E}">
        <p14:creationId xmlns:p14="http://schemas.microsoft.com/office/powerpoint/2010/main" xmlns="" val="36396779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553998"/>
          </a:xfrm>
          <a:prstGeom prst="rect">
            <a:avLst/>
          </a:prstGeom>
          <a:noFill/>
        </p:spPr>
        <p:txBody>
          <a:bodyPr wrap="square" rtlCol="0">
            <a:spAutoFit/>
          </a:bodyPr>
          <a:lstStyle/>
          <a:p>
            <a:pPr algn="ctr"/>
            <a:r>
              <a:rPr lang="en-US" sz="1500" dirty="0" smtClean="0">
                <a:solidFill>
                  <a:schemeClr val="accent6">
                    <a:lumMod val="50000"/>
                  </a:schemeClr>
                </a:solidFill>
                <a:latin typeface="Berlin Sans FB" pitchFamily="34" charset="0"/>
              </a:rPr>
              <a:t>The Awesome, Almost 100%True Adventures of Matt and </a:t>
            </a:r>
            <a:r>
              <a:rPr lang="en-US" sz="1500" dirty="0" err="1" smtClean="0">
                <a:solidFill>
                  <a:schemeClr val="accent6">
                    <a:lumMod val="50000"/>
                  </a:schemeClr>
                </a:solidFill>
                <a:latin typeface="Berlin Sans FB" pitchFamily="34" charset="0"/>
              </a:rPr>
              <a:t>Craz</a:t>
            </a:r>
            <a:endParaRPr lang="en-US" sz="15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Time travel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Art</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Goofy magic</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 </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9396" name="Picture 4" descr="173157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28812"/>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9677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2223654"/>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Books for Girls</a:t>
            </a:r>
            <a:endParaRPr lang="en-US" sz="9600" dirty="0">
              <a:solidFill>
                <a:srgbClr val="713605"/>
              </a:solidFill>
              <a:latin typeface="Berlin Sans FB" pitchFamily="34" charset="0"/>
              <a:cs typeface="Estrangelo Edessa" pitchFamily="66" charset="0"/>
            </a:endParaRPr>
          </a:p>
        </p:txBody>
      </p:sp>
      <p:sp>
        <p:nvSpPr>
          <p:cNvPr id="4" name="AutoShape 2" descr="data:image/jpeg;base64,/9j/4AAQSkZJRgABAQAAAQABAAD/2wCEAAkGBxQTEhUUExQWFhQXFxcYGBgXGBgbGhgYFhgXFxUYHRocHCggGholHBcXITEhJSkrLi4uFx8zODMsNygtLiwBCgoKDg0OGxAQGywkICUsLCwsLCwsLCwyLC0sLCwsLCwsLC8sLCwsLCwsLCwsLCwsLCwsLCwsLCwsLCwsLCwsLP/AABEIAMkA+wMBIgACEQEDEQH/xAAbAAACAwEBAQAAAAAAAAAAAAAEBQIDBgABB//EAD8QAAEDAgQDBQUIAQMDBQEAAAEAAhEDIQQSMUEFUWETInGBkQYyobHwFBVCUlPB0eFiIzNyJFTxFkOCkqIH/8QAGQEAAgMBAAAAAAAAAAAAAAAAAgMAAQQF/8QALBEAAgICAgAGAQQCAwEAAAAAAAECEQMhEjEEExQiQVFxMmGBkRWhQvDxBf/aAAwDAQACEQMRAD8A0fCKx7LNFwb+CaOxrMuYkQh6VDI2ALFCVeDtdrpyXEjFxVI6r2Ft4uwzAmF3DcSXyYgyhaOADRAMBXYbB3kEjohamnfYSaqhiYGpUKeNZzA8VNrUNisEwg5hPzTHYKr5CPtjPzD4Kb6ggkJSMAPwsyg7lC4pjmgsY82F5QZJSjEKEU2NHYtokzsl1OtUzZmkQdktoYgtsZv0VtCW95mk6FIm3wTfY2NOX7B9bGRObUIKjjpeBoDopYyi6pdvmhqWEMd6BG6iyZWlRHCFuxu43heJO3Ed7WwMSm7ADcmVtw53kbTXRlyYlHZ5PK697KdVYHAKD6wG6dJpLYuK3o8FMDQBeOpr2m4m/PRc54FnGChjOLjYTjK6KXYWVQcLlPegnbmmDWvIsIUPtEGCwzzKRlhjemhuNz+GAOw95MhU1X0tj3uqcOrAm4QrS0uILNCgcYuNR0XUuW9i+u0R3jZe0Ww4QAQU3qYBrtQFS6gxpA32CuGJJbJKTsW8VxmUiWiOaDxtVgIYRdwkFW8UwLXkuqktaLZQvBwum/K4OJAEBD5NdMuWS+0U4LKZBEkJjTqAnLljyVTcABoSD0VjsLUBzF1tlUsvFcE9lRx8nyaIVMSG6NJ8Arm0819EF2tZpIyB3VW4eq6SIh2/JZ8kZXyj89hxaemevZDolDvqmbaKT8NUkukGVDsKp3C1Y4zgtITJxfybmAuLVFzwNTfkvMzjoMvjqmlpEhSA1UGkA2uvW0+ZlXAKEIgOOtvBSbTAXQpAKyzkLicPNwEX1OiofiAbMBd8vVUQDOGDbkWQGNrj8IkdAnLqJd75tyGii6kIgAQqaLsz1GkdS6BylGHCtIRNSgPyBV5+iThwcW7dh5MipUDfd7OS9OFjT5ogVQvPtDQbmJWqEFHpGeUuQHVbl2co0agLodbxTXC4hpJtaNTqUDgsUHk5h3pMTyWXLJTyeWOxx4x5Fz3kABseKpzAGXNLuqLrPaIkgTYKJZyU8pTXHl0Hzp3XZ42sTceiqr13EXB8l4ab1dTpOAu4R1R458k0v7AlGnYOcZaQCPJLsXVePdvN5CZ8Ra4timQSd9gs/jaNcGGvb5hZ3jmpaloNzVdbDm4msWRBa0amZKi2qGibl3MqnB4lze5mE7zuh+NPdSAdAdm2bsp5uVy4rSIoQSt7YXiars7XES0/V1OriT+CmB0SjB8QdUEAEaTvHin0OawyQ47EfuqaUHcm7QSfJUkeYMkxaDqQVHHYlxiJcOQGiHxDiCKm4EWUsDiHAueTAda2qVyVOSQTVVE8p1wajRcCLyrjjQHRFtyvHsLMua4Ju/ceKUtwpZUqdnUBpv1BvHMjkmwzt2yvJQ+bVBHio5o2K5mOaGtY1vdHNUHHkWlvqE2HjJSWoiZeHiv+QwfxMGcrYPPW69wePrPblIE6ZrhAYT2Yax2Zrni+aMxglaVlEZQN/wB0McDjJvl2G8iaWui2iRACsc6ENVqNpgZzE2gXPoFn6rMVVq5mA06V/f3G3d2WhppC9NmpdVAEuIA6/V1V9pLv9sW/M6w8hugnsLWzGaoALnSyspcVY605XaEHYqcqWyV9BIw83eS75eim58CPkqaL7RnBKk6n1VxkmrI1R0+Kga8ag+imxhGhVGJruZcuEbAi6knSJFWCHGF4OU5RtzK9p1IaO07s89/Jdh6wmwEn4IhmFb7xudLmfLosuPmpucmOmk48UgKq4uJDe60iJI73kq2YMN0v4pyKI5BD4ilGluv7LWsyEvA2LKlNwQ4pkmRbnOqYDGNmIki0pgMGx40gndZ8kVKfJaYxJqNCIYJzhqSFaxhDYDjpuEbiaNSkWw3NT07uok2MKVei7P3Ya2BJ1k7wEnw/JZJwmvwwsi9qaFdBtZrgHEFpOmp9Nk6rYJtQDMCANp18VZRYG3AudTuVaTyWuGNR6FuV9gFfAM2shX4Af0mzieQKpez/ABR0gTNYrDHMf9MeKqp0jEObb9lpDR5Aq6rgMwlog8kpqn+S+xNw6vSose7KJOoASPiHEWO7zBkb+L+gnI4JWcXSA1s2EiSFa/gUiDSt9XS4+Gt8pPZbyfCRjhxrMSBMAaEXhFU+J2Fjz9Eyqez9KZggqr7jaB7xTngi+kB5jvZzPaRr2AtynNNjyFiqXUqTcr2nLnJmDb+lS/grGRGxJ8ZQ1SvBgAZdx/CzywpSqI5ZW42xy5lrFKn0xN9fFeHEEmBpGii7h03g3VQjx7ZTlfRvhxUdpkZTc+LOLYgeZsl9TGvZWJcCBy1yjlKaNdlECAOgCGqsJMkfBa8mNTVCYScXYbhMsS0CTedSZ6q2vU05oag8gRCkDJUinFUE2rsjiWuynwSmhTMmWOudTCeiOp8VVVxdNphzmg3tuf7QTx89P/Ralx2VUGgEc0XVrhovZLhxHMBDMpO5ufLkraABk3J5noghBYlphu5u2QxPE3aMEbSgKjTckkn4p22gCLoTE4WJy681UpsZGCA8NiIMAGenyTWk4OjaNkuAgkxfdSGIAGqC9jHFJDV1cN1t0QNfHtvulmLxsnX+0urV06OK9iJZEtBpxQDpFuQTTDcQcTA8Fm8HRc9wP4ea0mDw1rBM4JAqTYwfUqb2G5XraDokwf4VuF71jZw+I0j4oyjoJHiCqKbKOyAaHR5fJQpNBNwRJRYp2jYac7bL12HzgGY3Vg3QFiKBbp8Pkp0mWHxVtRxDTJuN+aGbXDhPqq5BJFxqAKXVeVKYIB+P7KLBF1HIqiWYRPzXYcR9aqsVJPJXC11LLojVYDcgeiqZhKcyWgkoggEzuqw8AwVORVAeP4CyoO73ecrKcZ9leyGYS47ACZW7pEzKIFxe4VppsFo+VcK4GWntahl5/CNGjYJ9TwohOOJ8HcCXUwCDe50SF+LcDEC3KYWDxXmyfWvg0YnCC/ccYbEMeCWODoMGNldlWY9lao7VwnVnrBBT7iPE6VFsvInQNESSdPBdGD5IzNpBQahcdxCnSHfcAdhqT5JZTr4mv7g7CmdHGcxHMN187IzBcKpUu9dzt3v7zvLl5I+KXYHJy6B6uJrVGkj/AEKUXc4d8joNvNJK2KaLU2mT+N13Hz28AifaDiDniBOXkJJP9pXQ4TXcM2cMk2bEmOtxBlKlNvSHQgu2EYbEuZeS7mCdt1scE4dmCBIddvnqPFZrBcDrEd97PQgn4rVcCwgpU8jnZgTItp0CzXujVKqsOpkQPBQxDDNgvajS0+GnUbqvGYkCZOwjzClXoD8CviJDZgpHVxEq/E1Al+IZqQnwhQqeSzqtb18VXRGdwHqRsl1WvOs/sm/s5hy6XkW0Bvp8in9IQtsdYamGgAJnhHGRCEpQERhqo12lKY9IdMDSOR5ophB3lZrHY4UxmJ0kDkYkT6hAsxrjoT11QOVF8LNmBt6Kw3Cxj+IVRo5wPitJwSqX0GOcb38TciT6IY5E3RWTE4K2W4loIjUJfiaUDu25j+0zdcFp5W/ZCOZ3YOsXj5qSJBk6Du6AdkP29+myjQOUxr1KhmgZjYdd/wC1SYfHZYwwJ6/BD4viIGklB4vEwSBFx8UoqVy54a0SbydgOaYgXSH2HxzqjoH/AITjD4cb680r4TRyNNtrkxfxKb0m25+aG02U9FgpQrGNhcFIFGqF2eQktfgcuJDoGwy6fFO4UVGk+y0z4xwenXqVTkpgMA995jXk2JPktlhMG0FpIzOuSXDcQLBKjxWlTBLCCZF4MXIBM6mBKDr+0LqlTMwEBpOUCJI0JJ0E8kcnFdC4p/JsMvX90v41iMrIbqdfBIsPx+o4luSoXSe7YjmDMgfFdxGuSGF7cpIktEb+CrlYRHC03OdLiYGgGi0dANDCTy+aUYJpsWnu/t6o2vSdENMA38kuaHY2HnFd1lr1HFrfIEyT5fFOMJ7ozATb+1icdVd2lBlG+TMXEmzZAG2p1hP8JXeBcyfBB5bq0G53o0xpgiPQrG8VeWkscYIhs84/ZaLD4xwsQY6zOqzfttUAqXtnpg+hI/hHBJsU24oUOqg28R6KLzA+pVdOnAEyLeapZTzPgm2pPIcvFMsrj9FX2A1njLAaPfPT+VrGENaGtENAgeCyWM4x2eZtJoBbtz8TzT+lVJA2NvkP7UnJkjFINa+4HNHsZNjofhcz5pe0bo2gZbLtNfr1SZsdElxfhBr0sk5XAy1w2k3BHIrPUODVqT4ed7OGYeC22GNgOiKDhogttF3TMji8NWaBmBIjUCQtXwJmWhTDtY+ZJRjGiFRjMQ1hAJifrRXGHH3WBPL5i40Te264NgFVU8SXaAxzNvONVdKLQGxC+rlqGdAhMRjg0nc84+J5FV+0lTI6Sf2WeqY2TAmToBJny5q4QDlOg6rWLj3buNheNefROOHcNyX1MiSf45JfwnCuZeo3vHWdgdAeSfYZ0GLZYt1udFc5VokY3sKo0ru8p8xcBH0ABEeiow41RIKCIEywlRCgSqMXi2sEkxt56q+QKQW+qGtJOgus6PaBpuDudSAbGNFRxXi3bMdTYcoIIc7oeSVswuFAh2Ync3ud1bkvkOMWjCNc06xf6ujsLgHvALHNDQbCJuN+SoqYJwpnLTBc4gNkyQ1t3utoScrfJyOwOHxXZ3sxgMNpkF53NgLnxMprlGO5Cdy0i59Q02dnmDnOdcgCbwGtkeqM4sQxzWvGjWiwtYRzSLhbKtVhrhmRjKkNkEkllyTcGJsVHiHFKj57VuVw0InI4dDpPRUl7mkFVI0NPEBoEHwAj91HE8RzWMnzHokNLETqf6/he08QLkEEAb281dENDw6u2DAcDvMITj3tO/DBjWAFzzadtp+KzfDMXVaS8kEPMjoNgj6/D/tT6Tg+HsI7rjAcDuHRYhM0n7ugadaNFgPaWpUpkOLiQYBcMpIBgHLqJv8ANMva2i2pTwbzaxBk6huVw+KS8M9liCxhfncXNLqhiYEzcdNk59o8Ww1aNFglrCWzzOW4+AS21b4jqdJSFooveO40u+SUPe6nVIqS1g75m3uXhb7grotb63QX/wDQ8OBg31ALtGu99EEVemFJ8dnxvFYioxz3gznJcQZ3M7enkvoXA8WalNjzqWifFfKWOO+6+k8AdlpMH+K1eIilFGXDO3ZqMPUEgGwNiUxfVAYMplswfrlosnU4mGwZuD7okyBrZWcMx5rSRmaGuykEQTvpusnC0aVkof8AEsbVY1ppMzFzmgmCWtF8ziAnXBWdwEjvEkkncndLeEOIIDTbT1T0uIZIEmLCdTsh406ClLQe4CCToAllOpncTz08NlTxHiQLKbd336Q33p8yiKNLu91XO3VAQVdlpqNbqVRUxwjuhzv+LSUm4LjGF9RlRwFdji0lxBEE2ibAQnFZ9MtLpJa0TmGm833V8CrRkeK8NxGJeYaKc71BHo3UojhPs/2AcXPLn7uLYEchF4WioYui5tntJnQkj4FeVa7bNBBdO0ab+SuU6VFxim7KOHUcwOa9iPrkqMXjW0Wd894BoG97R0hV47idJmZ4zZwB3WiXT5SHD1WG4pi6uID8sh0yGvGWY/KTb/4lLiuQUpUaviHtkynAaC4zp9HRG8N9pe0puqDK5jSA4ND8zLfiBEkdQvmIwVZsPqggGwkXMXkCZgc4Wx9gy11PEU5F8pPOC0tnwVZkowuL6JF38Gko+0DKjsjCwu8SJ8JAnyWc40KzqpdnLrECKbsgIPvOiTaYndDcT4U+mJIkTYtJjppcFCYjHmzqwBqNhoqEd4MM91x1gTOZKhLltOwpKtFFbFVW93K8gfiLCwO6jNchJ63FMQHEHKPMfytlSwbXMEENgRBi0bZv5lL34Z4MAt9f4smRzxb2hbjKPTPOJYoCq8TEGIdY2AzdLuJM9U5o8NqZAab+81gluoL98s6b+aU8S+yY0mHN7VsQZDg6IsQDrBMFa7AhjWANJPMk94nmeqzZpUop/wApjcUdtoyX/qAtkPE9AAL7z4nVJqnHWmqJY1s6gSQYMh17SE49ueHjtGvpZczh/qNJiOT55nSOkpFR4Y5tN9QMzFjSTAnwA5+C1YoYePL7AlKd0L6tI0atRlRxqdoQTVnvjMZa8NiN7gm4VWNwNai4td3ySR3OfWRoRebI59Sm058Uc9YgEsZfKIgAkWaY5lA0OL0nS2ox7cvuOY6XBvIh1nj4rbFyfx/39jM6HfD/AGeLaEunNUEsfMtabw0AHpvqj/Z/h4Jh1TK5wOVp1z3DYtv6KfsxxujWpfZ+0c5wzEZm5TEy0t5RKVYji3ZvqOY1wrZ4090tEW9NeqyQlklOUZL/AMNKUVFNGnwtaoym4VCGk2dBhwOhGuiBwNICrc2piGt/5/in4R1TuliHPYC4DOWNzFwnvQd+crPUJNUjLldcGBBJAMX3uhhlSbXyMyY3pmu4Y0BpfuRBE7g6dDZLfbHjLHYN9N8h1QhoAvoZI6nT1QVLEu91wcKzR3mMfLCf83EdzTS7oV7cKKjxUrODqsQ06MYPysGw6mSU5an7tCpNShUdmBZ7OOqd54LG7M38XHY9E4wtGqzuky2OsrWfd1yAZANifxdRF1TiOHSDz2uP/K05JckZIQ4szTasO2Hj9Sm/CazZhvR3iCLEITE8GMST4xeFKvwWpmpOZUY006bWATJMC7nxueSyWmaX9i/ivta9tY0qIgh3eOseC1ns57Ql1Mh1TP3oaYy7C0bf0s/ivZanVdndarqeyNidyQRojcHwrsWODHjtDOQu0ZOrjeaj+th0Tk8eSPsA98Ze4dYTiIrvMf7bCWNnc5u8Z8fkmuL4uMOC4XptHWQdIj91kfZ7A16IbTf2dSmQQXAkO1kGCCNCd02r8OgOZSeezdGbPcujm7QN6R5oXH3Ug1L22z5xVxNZ2MqVGnKx73SXE91rpguA5LXcHrPFLshiRUHJpF+hEyl3EMOcSXUqX+20/wCrVAmBMAN5k7DzKYU+B4ZjQxtNwgSDAknmTrPVH4iUUq5UxOHl9WX/AGcz3nvjlIHxiVKgTmOXusFrGS48z06KTaYDAyXG+pvbWPBUYpsNPZumfwGxPO5uFiipTTlZok1F0NsFSbVcWucIA5iQfw+aUcRw1TDvBeO0BJvJjL+G2k9TpCWP4lUpn/aeOcEfymOFxlfEAD/bbzeNekA3HwVcckXeqLuDX7lnDsQ9zQ2oA9vU95p6HdH4aiGOzsJaR4b8+YQbcE+mHdpAixDCCb6GOSoe5uoPw+gs8oNt8dfjoYpL5DeJ8ScHtbUqCHTA0AIvBjcgjVJMfxFwq9mxjXEENuJLiLlsC/NGYWsKj3F1mA5CwgFuZwdBNtDGvSERgxRpVXnI5ryINg6IGgm8H+FpxY4wr7Ezk3+AyocPh6D6j8gqGm+znhzGvDZc1hMZyCQLTyVGB4a59Nrz3C4A5X2cAdJEWMRZJKVF+NrjEYgNbSoEMp03tLWl4IIZl/KNSRqSFqPvY7gT0Jj5Jk8eKGpPYEZTntIUUuBupAdmKZax2aGgifHVV1+LYoE5aTG9QXfuFq8VQOV0RodUAcKS3bMOdx6Spnlhg15nyTGsjXtMvhziKtRrSwAvdd2aYH4ifAStWXMoUw1oGUCANzOuup1QX2J+ramUwRZo32uSllfBVgZzZz1sUrxHhHlkq/Svj7DxZ+F32LsZwqmDNNoIJu0CCz11CDxPBqX4nZelpnw1+C0mHpF0BzHM0kggjrqjH8NpZs2RmbmRey14VPjTtCcko3aMO/2biDScQ60QbztfxTSjw3E5gK1zIzOcbxuLarTupiPdB8QCj+OUhkFRmlgfAiyDNllClLdh4op20ZzgVXEir2Jd/pwXZomQLQDtM7p3WwA98Z21RZr2m97G0cp2UeAS4vJ2getz+yfhgGi5mTNWS0qZshFSjsznDsK1pcxzMoEEEWL9nF2kuka7yjW0af8ASX8VxLe1OV4IHLY3zD1VeGr5nAEkg6wJ8wjfOeTknp/AKcYxpjptBn4WidJImAuGCJ0e4dBBHpCGZWLLNDo5uETPqpsxhMxktrBdy8l0YRjjjcmZG+T0V4jCETmex3/JsGPIn5JbiqDqc5W5hNjIJEkAWOo+SIr1pM2ta3L6+aIoNzBp58v8TJ/ZZcniOcuHHRpjg4rlexZw/Cvj3Ydo4ReR/luLymFeiWNktB6A/Uq6o1wuC7LvEW6jc+C9ZhS6TmkNGZxNgGjck2CpzzY58Ydf2DxhJXIR18VDgczQRoD3Y/8AsqalQvuTm5wQdegKlXwI4g9tNjsuDb/u1ACDUqC4psJ0ganS61I4Hh2sDW0WQ0Q1sRA8Reeq0+Rrm3tiHN3S6M5hIYMotvA06oith2xJZPUz804o8KawW97ry5TqvH4d0S3zG/xQSx8YNrbCi23voWYAMnLEONhckHpcmCquKVnMcG5QNCC4Az5aK2thzmzd6m4EEGBcjQ8tVVnc4FryHE7mLdQsjyztX/KNMIRAftuZ+Z4BBcCQBFrSBOivr8Sp0yAXQbEWJkG40H1CsqcLEgNcB0M/MK6rwguAJDczYgzMR9FaIR8z3LoVkajr5PauOZUAMjmCSAQN4P4m/EIetQY6kXSAWuAfeLO9x07XsfJdV4O7MIDLAXIJvvHmSr8Pw3XtHZmuGUgNgRIIPiCAUMo8I38ALb0KMPVZTL5cH03wHAa2kgzpIkXQ0VS+adRr2WGWrIc3fMCBEbQUxxmGaTlzAwbQAD4d1Ujh1XRriR/k0GPOJRRnBO0/7JUnp/6C6Bzs27VkhwEmSDcCekQgzigd1ZTwVdsEFoc06wbjZUV8KHOLjSqgm5FPLlncib3N/NBGCu+0/obzVV0PanEnVA5rXyYc4gholrbkg68rKmhxJw1g/ApDhqjhVaTTeGklrpAHdfLSY6WPki3SDDi2dJkR4iVebFyfv+hcJUvaaWjxFjhsx3N4keoU30i4WLD+XKHEdbzdBezzacVM4FR4ylswZnltqm4e46tjzEDlZB4flB8U3Qc4p7YFSoOE5iDyDRH8yosw7tDBJNoF/BMQ0Q4lwa1o7znGGtHUpS7GvryMMTSo6OxBEVKg3FJv4G/5arpxt7sySS6BuKdo1xpsygj3nkzl5gBskuEgHQA7oPF8aNPDihlqv17wY0SJmIc8+pT3A4SlSZkpgNbvqS46kuOpK6vhGuuG/CyXOMZvfwFG4rQiqcWqUKbWYem05wHdo90klwBMtAFxpChgsdXfTqZ6k1CRlgEQDZwAnVNsLwPvFz9Js0bDaTzTJ2EbEAWWKWL4Uf5NUJqrb/gy9JhsIPpdNMHgLgmc2w2+CZ4bAsbJDQDuihTGy0Qw07YE8lqkCPpxqD5EfIoOq+WZu8DpB1nkm5Cg+iDqEzLDnGheN8XZmRSeSYaTP1umGAovpmXCx5bc/BMuyaFbTYwNdUeQyk33n8/8WjdxSo+HQcsx7Qyua5xcG02CXvOjR1H5uiQ1Kr8e7JTmlgWG50fXcNyfoDx0gxrse4wDTwbSW/5VQ0y2CLyDILr6wFpKdINAa0BrWiABoAFrXtX7mf8AX+CNGk1rQ1gDWtEBo0AU+0AsvUPVpRdTsJ6CddLqGYSRLZGtwlmNDyO6JG4Fj/YSkYoAw6Wnk5pHx0Sck3F9Fp2OMXiNpzD4KpmH7oy6DpbyRdGi0NzONtouvDjpkAhoGpcNttFgyZucjRjjSIUmOEzvsrKVLnH8eai2rOha7wVOKxcDlJ+G63pxjj5LoQ7lKvkKFONCQPGUr9pMeKFDO5wBcS1vM5RL3Achp4kKxmNe61NjneJACT4/Cufim169NxyCGsLu42PdgZdjfXVDDxGKXZcsM10T9mKQ7MOrtAe8SKdxkB0mbuedTyTmngKIOYZmW1aT5aGCvaGNY4XDmnqP3FlN+HpiCNZzaEAEJjWKXwhS5RJMpki7rzoSDp1iVM/8D6Iao1gFnkfH4QUNJ/W//J/hFDFCKpIkskhmMGACI5+d9Og8EDjeGU32c0R0tfxTA1LmQ4XO/wCxVdR4iS6AOdoVUl2i7KMBgWUh3QBfzV+Lx9OiM1U3Nm0mwajydAB+EdSqeHYoue8Ad1rQQ4ODg4k30NrKzEUqeY1MjRUIMvi9+qwZfFY8WXi4v+DRHHOcLTBXYR1cipig0Mbenh23a3kXke+/4Jg0uPQbAAX/AICzbsRVkdoSWAwQzuz4kXKa4XFvfAIAAi5MAeSbm8T7U4qxWLHbaY1a0iLn1PzKsaxVNqiw7zjz2RCfikpK0qClFxezxzVWWqyV5nHNNoCzgF6V5mHMLzOFCWj1eErxzxzXhxNJgzVHEgAkMYCXOja2g8VASTmtaw1KrstIb7uP5Wjms8WOx78zh2eFaYawWzxaOpOhd5Be1XvxlbNiJpUWe5TgiRy6DmdStDSiAGxA0A0gclfJLpg8W+1o5lLKA1vdAsBsByA2Xt+h+C90XsKBEA7mD8/kvDVbzC9quI01VdNoIlxJPKFTdF7Kawg2QOLeT3QTOnOP7TN9Ecj5n+IQlbBA6CPD5oJSbVJE40DMqDKGNiG8tyqHtOyIGAeNHjzb/arq4OrzYfULlelyJ2a1ljQdgu827QCLWFj1UqmDa+GwOcnRsauPIBV8OY4Nh3vE6AzrolHthxQsH2Sj3qtQgVI3J0pA8hq5dbHByglIySkou0JuIYupjMWMPhHuZRpjv1BYuE955PXRoWuo4NrAGiSI1cST4yTqqvZ7hQwtLKLvd3qjvzOP7DQJgQreOHSWkCpSq38lbWgaBSLQuIXJiSQJ45gOw9FDsW8vmrF5KshJz2taX1HBlMauPyA3KT4hjsZAazssMD7xH+rVPP8AxavqGK4BhqhaalFjsvuyJjyV33VR/Tb6JnkP7E+emfPKPDqbGhrG5QOXPmeZ6qurgXO/GQvo/wB1Uf02+i77qo/pt9EqfgYzdy7GLxdKkfMm8HIsYI6zPzRFHhmUyHR0C+jfddH9Nvou+66P6bfRB/jo3ZfqzDNZdTsN1tfuuj+m30XHhVE602+if6Zr5BfiU/gwuYF2qnmb0W1HB6H6TPRTHC6P6bfRT08/tFeoj9MwzmDkqxS6refdVH9NvouHCqP6bfRV6aX2X6iP0fN+MudRY0wO/IbzMbxySzg2MrwalS9M+6C2HHqOQ5L6xiOC0HvD30muc3QkaeCk7hFEiOybHghn4TnHi6JHxKTvZh2VWuaCND9XVdRzY6rct4JhxpSYPJe/c9D9JvosMf8A5WRP9WjT/kIV+kxrDIUi5bT7spfpt9F33XR/Tb6Lo+nf2Zn4iP0YorwlbR/DqIBJY0AXJNgBzWe4hxPDgt7FtNw7wcXNcACIgF1g0XJm+mhlEvDSfQD8VFdioMUoWswlPDPAyimSZ90yJEZgDF4lFfdlL9Nvoq9PL7C9Qvow5aqqgW9+66P6bfRRPCaP6bfRT07+yeoX0fNeO8WGDpZv/eeD2Y/I3eoRz5JV7IcHLQcTVB7R47gOrWnVx/ycvqfEvZzCPJqVcPTe4CZIk924HwVIY3/tbEwLHkNbdbfsjWCVC3njdsy4C8yrWUKdMkB2Gyzq7KYB225/MdYgWtBP/S22sb3IP4Y5H16TPTyLfiYmVIXjgtcyizNBwv4sswYiSM2mn1ZQZQbE/Zb5oiCO7aDoed/AqenkV6iJkl6ta2kz/tN+R38unhcbXDH7oo/pt9FHgaLWdMOXLly0Gc5cuXKEOXLlyhDly5coQ5cuXKEOXLlyhDly5coQ5cuXKEOXLlyhAfG4RlVuV4lsg6kXGhkEFYnCYKuKmTsIzOqSIc2kA12aZALW+/A/PlkRELelR+vmjhNx6F5McZrYo4Rwp1N7qjyCSIa1pcQNMxvAzHKLwLCJKFbgsSRldbO9tQnOXBs5s7SAWnKO7YGNbrRrkLbbthxSSpGdZQxdPusLngO95xYQ4Q1pmTmGhNjz1VwGJcWg58hs6eyzXIzTlIgRMFpnnO7or1UWZ7C4XEMGUZoIdMuDhcPi5cXB05Ii0dZV2bEkMDWuZDWtJd2R72j3O7xMRpF51TxeBQgi/wCrcTmGUOa6wyd0kPABdMyDkgjmfKqlRxLB3GvaCBDXOY85w3U5nGKZOsGbWiVowoqEM4zF4pznBmY5SJEUwJzPGUE3DYDdQXeEyjMQ/Elzi1rg2RAHZWZ3M0SZ7T34nu6JwVyhBCBjIJmDeBFK8Npls9SS8GDFrRYrQKDPr4qah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data:image/jpeg;base64,/9j/4AAQSkZJRgABAQAAAQABAAD/2wCEAAkGBxQTEhUUExQWFhQXFxcYGBgXGBgbGhgYFhgXFxUYHRocHCggGholHBcXITEhJSkrLi4uFx8zODMsNygtLiwBCgoKDg0OGxAQGywkICUsLCwsLCwsLCwyLC0sLCwsLCwsLC8sLCwsLCwsLCwsLCwsLCwsLCwsLCwsLCwsLCwsLP/AABEIAMkA+wMBIgACEQEDEQH/xAAbAAACAwEBAQAAAAAAAAAAAAAEBQIDBgABB//EAD8QAAEDAgQDBQUIAQMDBQEAAAEAAhEDIQQSMUEFUWETInGBkQYyobHwFBVCUlPB0eFiIzNyJFTxFkOCkqIH/8QAGQEAAgMBAAAAAAAAAAAAAAAAAgMAAQQF/8QALBEAAgICAgAGAQQCAwEAAAAAAAECEQMhEjEEExQiQVFxMmGBkRWhQvDxBf/aAAwDAQACEQMRAD8A0fCKx7LNFwb+CaOxrMuYkQh6VDI2ALFCVeDtdrpyXEjFxVI6r2Ft4uwzAmF3DcSXyYgyhaOADRAMBXYbB3kEjohamnfYSaqhiYGpUKeNZzA8VNrUNisEwg5hPzTHYKr5CPtjPzD4Kb6ggkJSMAPwsyg7lC4pjmgsY82F5QZJSjEKEU2NHYtokzsl1OtUzZmkQdktoYgtsZv0VtCW95mk6FIm3wTfY2NOX7B9bGRObUIKjjpeBoDopYyi6pdvmhqWEMd6BG6iyZWlRHCFuxu43heJO3Ed7WwMSm7ADcmVtw53kbTXRlyYlHZ5PK697KdVYHAKD6wG6dJpLYuK3o8FMDQBeOpr2m4m/PRc54FnGChjOLjYTjK6KXYWVQcLlPegnbmmDWvIsIUPtEGCwzzKRlhjemhuNz+GAOw95MhU1X0tj3uqcOrAm4QrS0uILNCgcYuNR0XUuW9i+u0R3jZe0Ww4QAQU3qYBrtQFS6gxpA32CuGJJbJKTsW8VxmUiWiOaDxtVgIYRdwkFW8UwLXkuqktaLZQvBwum/K4OJAEBD5NdMuWS+0U4LKZBEkJjTqAnLljyVTcABoSD0VjsLUBzF1tlUsvFcE9lRx8nyaIVMSG6NJ8Arm0819EF2tZpIyB3VW4eq6SIh2/JZ8kZXyj89hxaemevZDolDvqmbaKT8NUkukGVDsKp3C1Y4zgtITJxfybmAuLVFzwNTfkvMzjoMvjqmlpEhSA1UGkA2uvW0+ZlXAKEIgOOtvBSbTAXQpAKyzkLicPNwEX1OiofiAbMBd8vVUQDOGDbkWQGNrj8IkdAnLqJd75tyGii6kIgAQqaLsz1GkdS6BylGHCtIRNSgPyBV5+iThwcW7dh5MipUDfd7OS9OFjT5ogVQvPtDQbmJWqEFHpGeUuQHVbl2co0agLodbxTXC4hpJtaNTqUDgsUHk5h3pMTyWXLJTyeWOxx4x5Fz3kABseKpzAGXNLuqLrPaIkgTYKJZyU8pTXHl0Hzp3XZ42sTceiqr13EXB8l4ab1dTpOAu4R1R458k0v7AlGnYOcZaQCPJLsXVePdvN5CZ8Ra4timQSd9gs/jaNcGGvb5hZ3jmpaloNzVdbDm4msWRBa0amZKi2qGibl3MqnB4lze5mE7zuh+NPdSAdAdm2bsp5uVy4rSIoQSt7YXiars7XES0/V1OriT+CmB0SjB8QdUEAEaTvHin0OawyQ47EfuqaUHcm7QSfJUkeYMkxaDqQVHHYlxiJcOQGiHxDiCKm4EWUsDiHAueTAda2qVyVOSQTVVE8p1wajRcCLyrjjQHRFtyvHsLMua4Ju/ceKUtwpZUqdnUBpv1BvHMjkmwzt2yvJQ+bVBHio5o2K5mOaGtY1vdHNUHHkWlvqE2HjJSWoiZeHiv+QwfxMGcrYPPW69wePrPblIE6ZrhAYT2Yax2Zrni+aMxglaVlEZQN/wB0McDjJvl2G8iaWui2iRACsc6ENVqNpgZzE2gXPoFn6rMVVq5mA06V/f3G3d2WhppC9NmpdVAEuIA6/V1V9pLv9sW/M6w8hugnsLWzGaoALnSyspcVY605XaEHYqcqWyV9BIw83eS75eim58CPkqaL7RnBKk6n1VxkmrI1R0+Kga8ag+imxhGhVGJruZcuEbAi6knSJFWCHGF4OU5RtzK9p1IaO07s89/Jdh6wmwEn4IhmFb7xudLmfLosuPmpucmOmk48UgKq4uJDe60iJI73kq2YMN0v4pyKI5BD4ilGluv7LWsyEvA2LKlNwQ4pkmRbnOqYDGNmIki0pgMGx40gndZ8kVKfJaYxJqNCIYJzhqSFaxhDYDjpuEbiaNSkWw3NT07uok2MKVei7P3Ya2BJ1k7wEnw/JZJwmvwwsi9qaFdBtZrgHEFpOmp9Nk6rYJtQDMCANp18VZRYG3AudTuVaTyWuGNR6FuV9gFfAM2shX4Af0mzieQKpez/ABR0gTNYrDHMf9MeKqp0jEObb9lpDR5Aq6rgMwlog8kpqn+S+xNw6vSose7KJOoASPiHEWO7zBkb+L+gnI4JWcXSA1s2EiSFa/gUiDSt9XS4+Gt8pPZbyfCRjhxrMSBMAaEXhFU+J2Fjz9Eyqez9KZggqr7jaB7xTngi+kB5jvZzPaRr2AtynNNjyFiqXUqTcr2nLnJmDb+lS/grGRGxJ8ZQ1SvBgAZdx/CzywpSqI5ZW42xy5lrFKn0xN9fFeHEEmBpGii7h03g3VQjx7ZTlfRvhxUdpkZTc+LOLYgeZsl9TGvZWJcCBy1yjlKaNdlECAOgCGqsJMkfBa8mNTVCYScXYbhMsS0CTedSZ6q2vU05oag8gRCkDJUinFUE2rsjiWuynwSmhTMmWOudTCeiOp8VVVxdNphzmg3tuf7QTx89P/Ralx2VUGgEc0XVrhovZLhxHMBDMpO5ufLkraABk3J5noghBYlphu5u2QxPE3aMEbSgKjTckkn4p22gCLoTE4WJy681UpsZGCA8NiIMAGenyTWk4OjaNkuAgkxfdSGIAGqC9jHFJDV1cN1t0QNfHtvulmLxsnX+0urV06OK9iJZEtBpxQDpFuQTTDcQcTA8Fm8HRc9wP4ea0mDw1rBM4JAqTYwfUqb2G5XraDokwf4VuF71jZw+I0j4oyjoJHiCqKbKOyAaHR5fJQpNBNwRJRYp2jYac7bL12HzgGY3Vg3QFiKBbp8Pkp0mWHxVtRxDTJuN+aGbXDhPqq5BJFxqAKXVeVKYIB+P7KLBF1HIqiWYRPzXYcR9aqsVJPJXC11LLojVYDcgeiqZhKcyWgkoggEzuqw8AwVORVAeP4CyoO73ecrKcZ9leyGYS47ACZW7pEzKIFxe4VppsFo+VcK4GWntahl5/CNGjYJ9TwohOOJ8HcCXUwCDe50SF+LcDEC3KYWDxXmyfWvg0YnCC/ccYbEMeCWODoMGNldlWY9lao7VwnVnrBBT7iPE6VFsvInQNESSdPBdGD5IzNpBQahcdxCnSHfcAdhqT5JZTr4mv7g7CmdHGcxHMN187IzBcKpUu9dzt3v7zvLl5I+KXYHJy6B6uJrVGkj/AEKUXc4d8joNvNJK2KaLU2mT+N13Hz28AifaDiDniBOXkJJP9pXQ4TXcM2cMk2bEmOtxBlKlNvSHQgu2EYbEuZeS7mCdt1scE4dmCBIddvnqPFZrBcDrEd97PQgn4rVcCwgpU8jnZgTItp0CzXujVKqsOpkQPBQxDDNgvajS0+GnUbqvGYkCZOwjzClXoD8CviJDZgpHVxEq/E1Al+IZqQnwhQqeSzqtb18VXRGdwHqRsl1WvOs/sm/s5hy6XkW0Bvp8in9IQtsdYamGgAJnhHGRCEpQERhqo12lKY9IdMDSOR5ophB3lZrHY4UxmJ0kDkYkT6hAsxrjoT11QOVF8LNmBt6Kw3Cxj+IVRo5wPitJwSqX0GOcb38TciT6IY5E3RWTE4K2W4loIjUJfiaUDu25j+0zdcFp5W/ZCOZ3YOsXj5qSJBk6Du6AdkP29+myjQOUxr1KhmgZjYdd/wC1SYfHZYwwJ6/BD4viIGklB4vEwSBFx8UoqVy54a0SbydgOaYgXSH2HxzqjoH/AITjD4cb680r4TRyNNtrkxfxKb0m25+aG02U9FgpQrGNhcFIFGqF2eQktfgcuJDoGwy6fFO4UVGk+y0z4xwenXqVTkpgMA995jXk2JPktlhMG0FpIzOuSXDcQLBKjxWlTBLCCZF4MXIBM6mBKDr+0LqlTMwEBpOUCJI0JJ0E8kcnFdC4p/JsMvX90v41iMrIbqdfBIsPx+o4luSoXSe7YjmDMgfFdxGuSGF7cpIktEb+CrlYRHC03OdLiYGgGi0dANDCTy+aUYJpsWnu/t6o2vSdENMA38kuaHY2HnFd1lr1HFrfIEyT5fFOMJ7ozATb+1icdVd2lBlG+TMXEmzZAG2p1hP8JXeBcyfBB5bq0G53o0xpgiPQrG8VeWkscYIhs84/ZaLD4xwsQY6zOqzfttUAqXtnpg+hI/hHBJsU24oUOqg28R6KLzA+pVdOnAEyLeapZTzPgm2pPIcvFMsrj9FX2A1njLAaPfPT+VrGENaGtENAgeCyWM4x2eZtJoBbtz8TzT+lVJA2NvkP7UnJkjFINa+4HNHsZNjofhcz5pe0bo2gZbLtNfr1SZsdElxfhBr0sk5XAy1w2k3BHIrPUODVqT4ed7OGYeC22GNgOiKDhogttF3TMji8NWaBmBIjUCQtXwJmWhTDtY+ZJRjGiFRjMQ1hAJifrRXGHH3WBPL5i40Te264NgFVU8SXaAxzNvONVdKLQGxC+rlqGdAhMRjg0nc84+J5FV+0lTI6Sf2WeqY2TAmToBJny5q4QDlOg6rWLj3buNheNefROOHcNyX1MiSf45JfwnCuZeo3vHWdgdAeSfYZ0GLZYt1udFc5VokY3sKo0ru8p8xcBH0ABEeiow41RIKCIEywlRCgSqMXi2sEkxt56q+QKQW+qGtJOgus6PaBpuDudSAbGNFRxXi3bMdTYcoIIc7oeSVswuFAh2Ync3ud1bkvkOMWjCNc06xf6ujsLgHvALHNDQbCJuN+SoqYJwpnLTBc4gNkyQ1t3utoScrfJyOwOHxXZ3sxgMNpkF53NgLnxMprlGO5Cdy0i59Q02dnmDnOdcgCbwGtkeqM4sQxzWvGjWiwtYRzSLhbKtVhrhmRjKkNkEkllyTcGJsVHiHFKj57VuVw0InI4dDpPRUl7mkFVI0NPEBoEHwAj91HE8RzWMnzHokNLETqf6/he08QLkEEAb281dENDw6u2DAcDvMITj3tO/DBjWAFzzadtp+KzfDMXVaS8kEPMjoNgj6/D/tT6Tg+HsI7rjAcDuHRYhM0n7ugadaNFgPaWpUpkOLiQYBcMpIBgHLqJv8ANMva2i2pTwbzaxBk6huVw+KS8M9liCxhfncXNLqhiYEzcdNk59o8Ww1aNFglrCWzzOW4+AS21b4jqdJSFooveO40u+SUPe6nVIqS1g75m3uXhb7grotb63QX/wDQ8OBg31ALtGu99EEVemFJ8dnxvFYioxz3gznJcQZ3M7enkvoXA8WalNjzqWifFfKWOO+6+k8AdlpMH+K1eIilFGXDO3ZqMPUEgGwNiUxfVAYMplswfrlosnU4mGwZuD7okyBrZWcMx5rSRmaGuykEQTvpusnC0aVkof8AEsbVY1ppMzFzmgmCWtF8ziAnXBWdwEjvEkkncndLeEOIIDTbT1T0uIZIEmLCdTsh406ClLQe4CCToAllOpncTz08NlTxHiQLKbd336Q33p8yiKNLu91XO3VAQVdlpqNbqVRUxwjuhzv+LSUm4LjGF9RlRwFdji0lxBEE2ibAQnFZ9MtLpJa0TmGm833V8CrRkeK8NxGJeYaKc71BHo3UojhPs/2AcXPLn7uLYEchF4WioYui5tntJnQkj4FeVa7bNBBdO0ab+SuU6VFxim7KOHUcwOa9iPrkqMXjW0Wd894BoG97R0hV47idJmZ4zZwB3WiXT5SHD1WG4pi6uID8sh0yGvGWY/KTb/4lLiuQUpUaviHtkynAaC4zp9HRG8N9pe0puqDK5jSA4ND8zLfiBEkdQvmIwVZsPqggGwkXMXkCZgc4Wx9gy11PEU5F8pPOC0tnwVZkowuL6JF38Gko+0DKjsjCwu8SJ8JAnyWc40KzqpdnLrECKbsgIPvOiTaYndDcT4U+mJIkTYtJjppcFCYjHmzqwBqNhoqEd4MM91x1gTOZKhLltOwpKtFFbFVW93K8gfiLCwO6jNchJ63FMQHEHKPMfytlSwbXMEENgRBi0bZv5lL34Z4MAt9f4smRzxb2hbjKPTPOJYoCq8TEGIdY2AzdLuJM9U5o8NqZAab+81gluoL98s6b+aU8S+yY0mHN7VsQZDg6IsQDrBMFa7AhjWANJPMk94nmeqzZpUop/wApjcUdtoyX/qAtkPE9AAL7z4nVJqnHWmqJY1s6gSQYMh17SE49ueHjtGvpZczh/qNJiOT55nSOkpFR4Y5tN9QMzFjSTAnwA5+C1YoYePL7AlKd0L6tI0atRlRxqdoQTVnvjMZa8NiN7gm4VWNwNai4td3ySR3OfWRoRebI59Sm058Uc9YgEsZfKIgAkWaY5lA0OL0nS2ox7cvuOY6XBvIh1nj4rbFyfx/39jM6HfD/AGeLaEunNUEsfMtabw0AHpvqj/Z/h4Jh1TK5wOVp1z3DYtv6KfsxxujWpfZ+0c5wzEZm5TEy0t5RKVYji3ZvqOY1wrZ4090tEW9NeqyQlklOUZL/AMNKUVFNGnwtaoym4VCGk2dBhwOhGuiBwNICrc2piGt/5/in4R1TuliHPYC4DOWNzFwnvQd+crPUJNUjLldcGBBJAMX3uhhlSbXyMyY3pmu4Y0BpfuRBE7g6dDZLfbHjLHYN9N8h1QhoAvoZI6nT1QVLEu91wcKzR3mMfLCf83EdzTS7oV7cKKjxUrODqsQ06MYPysGw6mSU5an7tCpNShUdmBZ7OOqd54LG7M38XHY9E4wtGqzuky2OsrWfd1yAZANifxdRF1TiOHSDz2uP/K05JckZIQ4szTasO2Hj9Sm/CazZhvR3iCLEITE8GMST4xeFKvwWpmpOZUY006bWATJMC7nxueSyWmaX9i/ivta9tY0qIgh3eOseC1ns57Ql1Mh1TP3oaYy7C0bf0s/ivZanVdndarqeyNidyQRojcHwrsWODHjtDOQu0ZOrjeaj+th0Tk8eSPsA98Ze4dYTiIrvMf7bCWNnc5u8Z8fkmuL4uMOC4XptHWQdIj91kfZ7A16IbTf2dSmQQXAkO1kGCCNCd02r8OgOZSeezdGbPcujm7QN6R5oXH3Ug1L22z5xVxNZ2MqVGnKx73SXE91rpguA5LXcHrPFLshiRUHJpF+hEyl3EMOcSXUqX+20/wCrVAmBMAN5k7DzKYU+B4ZjQxtNwgSDAknmTrPVH4iUUq5UxOHl9WX/AGcz3nvjlIHxiVKgTmOXusFrGS48z06KTaYDAyXG+pvbWPBUYpsNPZumfwGxPO5uFiipTTlZok1F0NsFSbVcWucIA5iQfw+aUcRw1TDvBeO0BJvJjL+G2k9TpCWP4lUpn/aeOcEfymOFxlfEAD/bbzeNekA3HwVcckXeqLuDX7lnDsQ9zQ2oA9vU95p6HdH4aiGOzsJaR4b8+YQbcE+mHdpAixDCCb6GOSoe5uoPw+gs8oNt8dfjoYpL5DeJ8ScHtbUqCHTA0AIvBjcgjVJMfxFwq9mxjXEENuJLiLlsC/NGYWsKj3F1mA5CwgFuZwdBNtDGvSERgxRpVXnI5ryINg6IGgm8H+FpxY4wr7Ezk3+AyocPh6D6j8gqGm+znhzGvDZc1hMZyCQLTyVGB4a59Nrz3C4A5X2cAdJEWMRZJKVF+NrjEYgNbSoEMp03tLWl4IIZl/KNSRqSFqPvY7gT0Jj5Jk8eKGpPYEZTntIUUuBupAdmKZax2aGgifHVV1+LYoE5aTG9QXfuFq8VQOV0RodUAcKS3bMOdx6Spnlhg15nyTGsjXtMvhziKtRrSwAvdd2aYH4ifAStWXMoUw1oGUCANzOuup1QX2J+ramUwRZo32uSllfBVgZzZz1sUrxHhHlkq/Svj7DxZ+F32LsZwqmDNNoIJu0CCz11CDxPBqX4nZelpnw1+C0mHpF0BzHM0kggjrqjH8NpZs2RmbmRey14VPjTtCcko3aMO/2biDScQ60QbztfxTSjw3E5gK1zIzOcbxuLarTupiPdB8QCj+OUhkFRmlgfAiyDNllClLdh4op20ZzgVXEir2Jd/pwXZomQLQDtM7p3WwA98Z21RZr2m97G0cp2UeAS4vJ2getz+yfhgGi5mTNWS0qZshFSjsznDsK1pcxzMoEEEWL9nF2kuka7yjW0af8ASX8VxLe1OV4IHLY3zD1VeGr5nAEkg6wJ8wjfOeTknp/AKcYxpjptBn4WidJImAuGCJ0e4dBBHpCGZWLLNDo5uETPqpsxhMxktrBdy8l0YRjjjcmZG+T0V4jCETmex3/JsGPIn5JbiqDqc5W5hNjIJEkAWOo+SIr1pM2ta3L6+aIoNzBp58v8TJ/ZZcniOcuHHRpjg4rlexZw/Cvj3Ydo4ReR/luLymFeiWNktB6A/Uq6o1wuC7LvEW6jc+C9ZhS6TmkNGZxNgGjck2CpzzY58Ydf2DxhJXIR18VDgczQRoD3Y/8AsqalQvuTm5wQdegKlXwI4g9tNjsuDb/u1ACDUqC4psJ0ganS61I4Hh2sDW0WQ0Q1sRA8Reeq0+Rrm3tiHN3S6M5hIYMotvA06oith2xJZPUz804o8KawW97ry5TqvH4d0S3zG/xQSx8YNrbCi23voWYAMnLEONhckHpcmCquKVnMcG5QNCC4Az5aK2thzmzd6m4EEGBcjQ8tVVnc4FryHE7mLdQsjyztX/KNMIRAftuZ+Z4BBcCQBFrSBOivr8Sp0yAXQbEWJkG40H1CsqcLEgNcB0M/MK6rwguAJDczYgzMR9FaIR8z3LoVkajr5PauOZUAMjmCSAQN4P4m/EIetQY6kXSAWuAfeLO9x07XsfJdV4O7MIDLAXIJvvHmSr8Pw3XtHZmuGUgNgRIIPiCAUMo8I38ALb0KMPVZTL5cH03wHAa2kgzpIkXQ0VS+adRr2WGWrIc3fMCBEbQUxxmGaTlzAwbQAD4d1Ujh1XRriR/k0GPOJRRnBO0/7JUnp/6C6Bzs27VkhwEmSDcCekQgzigd1ZTwVdsEFoc06wbjZUV8KHOLjSqgm5FPLlncib3N/NBGCu+0/obzVV0PanEnVA5rXyYc4gholrbkg68rKmhxJw1g/ApDhqjhVaTTeGklrpAHdfLSY6WPki3SDDi2dJkR4iVebFyfv+hcJUvaaWjxFjhsx3N4keoU30i4WLD+XKHEdbzdBezzacVM4FR4ylswZnltqm4e46tjzEDlZB4flB8U3Qc4p7YFSoOE5iDyDRH8yosw7tDBJNoF/BMQ0Q4lwa1o7znGGtHUpS7GvryMMTSo6OxBEVKg3FJv4G/5arpxt7sySS6BuKdo1xpsygj3nkzl5gBskuEgHQA7oPF8aNPDihlqv17wY0SJmIc8+pT3A4SlSZkpgNbvqS46kuOpK6vhGuuG/CyXOMZvfwFG4rQiqcWqUKbWYem05wHdo90klwBMtAFxpChgsdXfTqZ6k1CRlgEQDZwAnVNsLwPvFz9Js0bDaTzTJ2EbEAWWKWL4Uf5NUJqrb/gy9JhsIPpdNMHgLgmc2w2+CZ4bAsbJDQDuihTGy0Qw07YE8lqkCPpxqD5EfIoOq+WZu8DpB1nkm5Cg+iDqEzLDnGheN8XZmRSeSYaTP1umGAovpmXCx5bc/BMuyaFbTYwNdUeQyk33n8/8WjdxSo+HQcsx7Qyua5xcG02CXvOjR1H5uiQ1Kr8e7JTmlgWG50fXcNyfoDx0gxrse4wDTwbSW/5VQ0y2CLyDILr6wFpKdINAa0BrWiABoAFrXtX7mf8AX+CNGk1rQ1gDWtEBo0AU+0AsvUPVpRdTsJ6CddLqGYSRLZGtwlmNDyO6JG4Fj/YSkYoAw6Wnk5pHx0Sck3F9Fp2OMXiNpzD4KpmH7oy6DpbyRdGi0NzONtouvDjpkAhoGpcNttFgyZucjRjjSIUmOEzvsrKVLnH8eai2rOha7wVOKxcDlJ+G63pxjj5LoQ7lKvkKFONCQPGUr9pMeKFDO5wBcS1vM5RL3Achp4kKxmNe61NjneJACT4/Cufim169NxyCGsLu42PdgZdjfXVDDxGKXZcsM10T9mKQ7MOrtAe8SKdxkB0mbuedTyTmngKIOYZmW1aT5aGCvaGNY4XDmnqP3FlN+HpiCNZzaEAEJjWKXwhS5RJMpki7rzoSDp1iVM/8D6Iao1gFnkfH4QUNJ/W//J/hFDFCKpIkskhmMGACI5+d9Og8EDjeGU32c0R0tfxTA1LmQ4XO/wCxVdR4iS6AOdoVUl2i7KMBgWUh3QBfzV+Lx9OiM1U3Nm0mwajydAB+EdSqeHYoue8Ad1rQQ4ODg4k30NrKzEUqeY1MjRUIMvi9+qwZfFY8WXi4v+DRHHOcLTBXYR1cipig0Mbenh23a3kXke+/4Jg0uPQbAAX/AICzbsRVkdoSWAwQzuz4kXKa4XFvfAIAAi5MAeSbm8T7U4qxWLHbaY1a0iLn1PzKsaxVNqiw7zjz2RCfikpK0qClFxezxzVWWqyV5nHNNoCzgF6V5mHMLzOFCWj1eErxzxzXhxNJgzVHEgAkMYCXOja2g8VASTmtaw1KrstIb7uP5Wjms8WOx78zh2eFaYawWzxaOpOhd5Be1XvxlbNiJpUWe5TgiRy6DmdStDSiAGxA0A0gclfJLpg8W+1o5lLKA1vdAsBsByA2Xt+h+C90XsKBEA7mD8/kvDVbzC9quI01VdNoIlxJPKFTdF7Kawg2QOLeT3QTOnOP7TN9Ecj5n+IQlbBA6CPD5oJSbVJE40DMqDKGNiG8tyqHtOyIGAeNHjzb/arq4OrzYfULlelyJ2a1ljQdgu827QCLWFj1UqmDa+GwOcnRsauPIBV8OY4Nh3vE6AzrolHthxQsH2Sj3qtQgVI3J0pA8hq5dbHByglIySkou0JuIYupjMWMPhHuZRpjv1BYuE955PXRoWuo4NrAGiSI1cST4yTqqvZ7hQwtLKLvd3qjvzOP7DQJgQreOHSWkCpSq38lbWgaBSLQuIXJiSQJ45gOw9FDsW8vmrF5KshJz2taX1HBlMauPyA3KT4hjsZAazssMD7xH+rVPP8AxavqGK4BhqhaalFjsvuyJjyV33VR/Tb6JnkP7E+emfPKPDqbGhrG5QOXPmeZ6qurgXO/GQvo/wB1Uf02+i77qo/pt9EqfgYzdy7GLxdKkfMm8HIsYI6zPzRFHhmUyHR0C+jfddH9Nvou+66P6bfRB/jo3ZfqzDNZdTsN1tfuuj+m30XHhVE602+if6Zr5BfiU/gwuYF2qnmb0W1HB6H6TPRTHC6P6bfRT08/tFeoj9MwzmDkqxS6refdVH9NvouHCqP6bfRV6aX2X6iP0fN+MudRY0wO/IbzMbxySzg2MrwalS9M+6C2HHqOQ5L6xiOC0HvD30muc3QkaeCk7hFEiOybHghn4TnHi6JHxKTvZh2VWuaCND9XVdRzY6rct4JhxpSYPJe/c9D9JvosMf8A5WRP9WjT/kIV+kxrDIUi5bT7spfpt9F33XR/Tb6Lo+nf2Zn4iP0YorwlbR/DqIBJY0AXJNgBzWe4hxPDgt7FtNw7wcXNcACIgF1g0XJm+mhlEvDSfQD8VFdioMUoWswlPDPAyimSZ90yJEZgDF4lFfdlL9Nvoq9PL7C9Qvow5aqqgW9+66P6bfRRPCaP6bfRT07+yeoX0fNeO8WGDpZv/eeD2Y/I3eoRz5JV7IcHLQcTVB7R47gOrWnVx/ycvqfEvZzCPJqVcPTe4CZIk924HwVIY3/tbEwLHkNbdbfsjWCVC3njdsy4C8yrWUKdMkB2Gyzq7KYB225/MdYgWtBP/S22sb3IP4Y5H16TPTyLfiYmVIXjgtcyizNBwv4sswYiSM2mn1ZQZQbE/Zb5oiCO7aDoed/AqenkV6iJkl6ta2kz/tN+R38unhcbXDH7oo/pt9FHgaLWdMOXLly0Gc5cuXKEOXLlyhDly5coQ5cuXKEOXLlyhDly5coQ5cuXKEOXLlyhAfG4RlVuV4lsg6kXGhkEFYnCYKuKmTsIzOqSIc2kA12aZALW+/A/PlkRELelR+vmjhNx6F5McZrYo4Rwp1N7qjyCSIa1pcQNMxvAzHKLwLCJKFbgsSRldbO9tQnOXBs5s7SAWnKO7YGNbrRrkLbbthxSSpGdZQxdPusLngO95xYQ4Q1pmTmGhNjz1VwGJcWg58hs6eyzXIzTlIgRMFpnnO7or1UWZ7C4XEMGUZoIdMuDhcPi5cXB05Ii0dZV2bEkMDWuZDWtJd2R72j3O7xMRpF51TxeBQgi/wCrcTmGUOa6wyd0kPABdMyDkgjmfKqlRxLB3GvaCBDXOY85w3U5nGKZOsGbWiVowoqEM4zF4pznBmY5SJEUwJzPGUE3DYDdQXeEyjMQ/Elzi1rg2RAHZWZ3M0SZ7T34nu6JwVyhBCBjIJmDeBFK8Npls9SS8GDFrRYrQKDPr4qah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22" name="Picture 6" descr="http://pinkbluelovescute.com/wp-content/uploads/2012/08/Puppy-getting-ready-for-Fal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3962400"/>
            <a:ext cx="3657600" cy="2436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1506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Ready to Wear</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Fashion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The Cupcake Diaries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290" name="Picture 2" descr="https://d202m5krfqbpi5.cloudfront.net/books/1363008079l/1607445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041003"/>
            <a:ext cx="2895600" cy="4306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129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3434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45 Pounds (More or Less)</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Weight loss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Mother/Daughter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High school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Intriguing books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067358"/>
            <a:ext cx="2807678" cy="4247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pic>
        <p:nvPicPr>
          <p:cNvPr id="120834" name="Picture 2" descr="10915176"/>
          <p:cNvPicPr>
            <a:picLocks noChangeAspect="1" noChangeArrowheads="1"/>
          </p:cNvPicPr>
          <p:nvPr/>
        </p:nvPicPr>
        <p:blipFill>
          <a:blip r:embed="rId3" cstate="print"/>
          <a:srcRect/>
          <a:stretch>
            <a:fillRect/>
          </a:stretch>
        </p:blipFill>
        <p:spPr bwMode="auto">
          <a:xfrm>
            <a:off x="838200" y="2057400"/>
            <a:ext cx="2819400" cy="4212515"/>
          </a:xfrm>
          <a:prstGeom prst="rect">
            <a:avLst/>
          </a:prstGeom>
          <a:noFill/>
        </p:spPr>
      </p:pic>
      <p:sp>
        <p:nvSpPr>
          <p:cNvPr id="11" name="TextBox 10"/>
          <p:cNvSpPr txBox="1"/>
          <p:nvPr/>
        </p:nvSpPr>
        <p:spPr>
          <a:xfrm>
            <a:off x="4114800" y="2133600"/>
            <a:ext cx="4191000" cy="3693319"/>
          </a:xfrm>
          <a:prstGeom prst="rect">
            <a:avLst/>
          </a:prstGeom>
          <a:noFill/>
        </p:spPr>
        <p:txBody>
          <a:bodyPr wrap="square" rtlCol="0">
            <a:spAutoFit/>
          </a:bodyPr>
          <a:lstStyle/>
          <a:p>
            <a:r>
              <a:rPr lang="en-US" dirty="0" smtClean="0"/>
              <a:t>“This </a:t>
            </a:r>
            <a:r>
              <a:rPr lang="en-US" dirty="0" smtClean="0"/>
              <a:t>was incredibly bloody and gory, to the extent where I don't know if I can buy it for my school. The very first chapter starts with Garrick instructing Riley on how to kill someone with a knife, and gets very graphic about how muscle and bone make this difficult. There is a horrible murder of an entire hazmat team, and when Garrick and Smart fuse, there is gore everywhere. Sure, there are other gory books, but it's usually zombies or monsters or animals. It's the human perpetrators of grisly murders that give me pause</a:t>
            </a:r>
            <a:r>
              <a:rPr lang="en-US" dirty="0" smtClean="0"/>
              <a:t>.”</a:t>
            </a:r>
            <a:endParaRPr lang="en-US" dirty="0"/>
          </a:p>
        </p:txBody>
      </p:sp>
    </p:spTree>
    <p:extLst>
      <p:ext uri="{BB962C8B-B14F-4D97-AF65-F5344CB8AC3E}">
        <p14:creationId xmlns:p14="http://schemas.microsoft.com/office/powerpoint/2010/main" xmlns="" val="41581326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861774"/>
          </a:xfrm>
          <a:prstGeom prst="rect">
            <a:avLst/>
          </a:prstGeom>
          <a:noFill/>
        </p:spPr>
        <p:txBody>
          <a:bodyPr wrap="square" rtlCol="0">
            <a:spAutoFit/>
          </a:bodyPr>
          <a:lstStyle/>
          <a:p>
            <a:pPr algn="ctr"/>
            <a:r>
              <a:rPr lang="en-US" sz="2500" dirty="0" smtClean="0">
                <a:solidFill>
                  <a:schemeClr val="accent6">
                    <a:lumMod val="50000"/>
                  </a:schemeClr>
                </a:solidFill>
                <a:latin typeface="Berlin Sans FB" pitchFamily="34" charset="0"/>
              </a:rPr>
              <a:t>Revenge of the Girl with the Great Personality</a:t>
            </a:r>
            <a:endParaRPr lang="en-US" sz="25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001643"/>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Kiddie</a:t>
            </a:r>
            <a:r>
              <a:rPr lang="en-US" sz="3200" dirty="0" smtClean="0">
                <a:solidFill>
                  <a:srgbClr val="713605"/>
                </a:solidFill>
                <a:latin typeface="Berlin Sans FB" pitchFamily="34" charset="0"/>
                <a:cs typeface="Estrangelo Edessa" pitchFamily="66" charset="0"/>
              </a:rPr>
              <a:t> Beauty pageants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Family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Strong characters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7890" name="Picture 2" descr="15703337"/>
          <p:cNvPicPr>
            <a:picLocks noChangeAspect="1" noChangeArrowheads="1"/>
          </p:cNvPicPr>
          <p:nvPr/>
        </p:nvPicPr>
        <p:blipFill>
          <a:blip r:embed="rId3" cstate="print"/>
          <a:srcRect/>
          <a:stretch>
            <a:fillRect/>
          </a:stretch>
        </p:blipFill>
        <p:spPr bwMode="auto">
          <a:xfrm>
            <a:off x="762000" y="1905000"/>
            <a:ext cx="3000375" cy="4524375"/>
          </a:xfrm>
          <a:prstGeom prst="rect">
            <a:avLst/>
          </a:prstGeom>
          <a:noFill/>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Bliss</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Baking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Magical realism</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Evil aunts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Children in charge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5842" name="Picture 2" descr="http://d.gr-assets.com/books/1344007339l/10645526.jpg"/>
          <p:cNvPicPr>
            <a:picLocks noChangeAspect="1" noChangeArrowheads="1"/>
          </p:cNvPicPr>
          <p:nvPr/>
        </p:nvPicPr>
        <p:blipFill>
          <a:blip r:embed="rId3" cstate="print"/>
          <a:srcRect/>
          <a:stretch>
            <a:fillRect/>
          </a:stretch>
        </p:blipFill>
        <p:spPr bwMode="auto">
          <a:xfrm>
            <a:off x="914400" y="2133600"/>
            <a:ext cx="2466975" cy="3810000"/>
          </a:xfrm>
          <a:prstGeom prst="rect">
            <a:avLst/>
          </a:prstGeom>
          <a:noFill/>
        </p:spPr>
      </p:pic>
    </p:spTree>
    <p:extLst>
      <p:ext uri="{BB962C8B-B14F-4D97-AF65-F5344CB8AC3E}">
        <p14:creationId xmlns:p14="http://schemas.microsoft.com/office/powerpoint/2010/main" xmlns="" val="5350059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Jessica Darling’s It List</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Fashion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The Cupcake Diaries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122" name="Picture 2" descr="1733297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304800"/>
            <a:ext cx="4648200" cy="1015663"/>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Ask My Mood Ring How I Feel</a:t>
            </a:r>
            <a:endParaRPr lang="en-US" sz="3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Fashion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The Cupcake Diaries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1" name="Picture 4" descr="161310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66912"/>
            <a:ext cx="3028950" cy="444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44031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Fifteenth Summer</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Summer Vacation</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Grandparents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6146" name="Picture 2" descr="http://d.gr-assets.com/books/1358832049l/160745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928812"/>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52662" y="457200"/>
            <a:ext cx="4833938" cy="523220"/>
          </a:xfrm>
          <a:prstGeom prst="rect">
            <a:avLst/>
          </a:prstGeom>
          <a:noFill/>
        </p:spPr>
        <p:txBody>
          <a:bodyPr wrap="square" rtlCol="0">
            <a:spAutoFit/>
          </a:bodyPr>
          <a:lstStyle/>
          <a:p>
            <a:pPr algn="ctr"/>
            <a:r>
              <a:rPr lang="en-US" sz="2700" dirty="0" smtClean="0">
                <a:solidFill>
                  <a:schemeClr val="accent6">
                    <a:lumMod val="50000"/>
                  </a:schemeClr>
                </a:solidFill>
                <a:latin typeface="Berlin Sans FB" pitchFamily="34" charset="0"/>
              </a:rPr>
              <a:t>This is What Happy Looks Like</a:t>
            </a:r>
            <a:endParaRPr lang="en-US" sz="27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5509200"/>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Celebrity</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Summer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First love</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050" name="Picture 2" descr="1579087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298132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57200"/>
            <a:ext cx="4419600" cy="584775"/>
          </a:xfrm>
          <a:prstGeom prst="rect">
            <a:avLst/>
          </a:prstGeom>
          <a:noFill/>
        </p:spPr>
        <p:txBody>
          <a:bodyPr wrap="square" rtlCol="0">
            <a:spAutoFit/>
          </a:bodyPr>
          <a:lstStyle/>
          <a:p>
            <a:pPr algn="ctr"/>
            <a:r>
              <a:rPr lang="en-US" sz="3200" dirty="0" smtClean="0">
                <a:solidFill>
                  <a:schemeClr val="accent6">
                    <a:lumMod val="50000"/>
                  </a:schemeClr>
                </a:solidFill>
                <a:latin typeface="Berlin Sans FB" pitchFamily="34" charset="0"/>
              </a:rPr>
              <a:t>Lindsay’s Surprise Crush</a:t>
            </a:r>
            <a:endParaRPr lang="en-US" sz="32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First romance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Easy to read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Predictable plots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4818" name="Picture 2" descr="https://d202m5krfqbpi5.cloudfront.net/books/1374780131l/160743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28812"/>
            <a:ext cx="3000375" cy="452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381000"/>
            <a:ext cx="4038600" cy="830997"/>
          </a:xfrm>
          <a:prstGeom prst="rect">
            <a:avLst/>
          </a:prstGeom>
          <a:noFill/>
        </p:spPr>
        <p:txBody>
          <a:bodyPr wrap="square" rtlCol="0">
            <a:spAutoFit/>
          </a:bodyPr>
          <a:lstStyle/>
          <a:p>
            <a:pPr algn="ctr"/>
            <a:r>
              <a:rPr lang="en-US" sz="2400" dirty="0" smtClean="0">
                <a:solidFill>
                  <a:schemeClr val="accent6">
                    <a:lumMod val="50000"/>
                  </a:schemeClr>
                </a:solidFill>
                <a:latin typeface="Berlin Sans FB" pitchFamily="34" charset="0"/>
              </a:rPr>
              <a:t>Emma </a:t>
            </a:r>
            <a:r>
              <a:rPr lang="en-US" sz="2400" dirty="0" err="1" smtClean="0">
                <a:solidFill>
                  <a:schemeClr val="accent6">
                    <a:lumMod val="50000"/>
                  </a:schemeClr>
                </a:solidFill>
                <a:latin typeface="Berlin Sans FB" pitchFamily="34" charset="0"/>
              </a:rPr>
              <a:t>Emmets</a:t>
            </a:r>
            <a:r>
              <a:rPr lang="en-US" sz="2400" dirty="0" smtClean="0">
                <a:solidFill>
                  <a:schemeClr val="accent6">
                    <a:lumMod val="50000"/>
                  </a:schemeClr>
                </a:solidFill>
                <a:latin typeface="Berlin Sans FB" pitchFamily="34" charset="0"/>
              </a:rPr>
              <a:t>: Playground Match-maker</a:t>
            </a:r>
            <a:endParaRPr lang="en-US" sz="24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author</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6978" name="Picture 2" descr="http://d.gr-assets.com/books/1362957881l/16101092.jpg"/>
          <p:cNvPicPr>
            <a:picLocks noChangeAspect="1" noChangeArrowheads="1"/>
          </p:cNvPicPr>
          <p:nvPr/>
        </p:nvPicPr>
        <p:blipFill>
          <a:blip r:embed="rId3" cstate="print"/>
          <a:srcRect/>
          <a:stretch>
            <a:fillRect/>
          </a:stretch>
        </p:blipFill>
        <p:spPr bwMode="auto">
          <a:xfrm>
            <a:off x="838200" y="2057400"/>
            <a:ext cx="2688336" cy="4267200"/>
          </a:xfrm>
          <a:prstGeom prst="rect">
            <a:avLst/>
          </a:prstGeom>
          <a:noFill/>
        </p:spPr>
      </p:pic>
    </p:spTree>
    <p:extLst>
      <p:ext uri="{BB962C8B-B14F-4D97-AF65-F5344CB8AC3E}">
        <p14:creationId xmlns:p14="http://schemas.microsoft.com/office/powerpoint/2010/main" xmlns="" val="23544031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838200" y="1981200"/>
            <a:ext cx="7620000" cy="1569660"/>
          </a:xfrm>
          <a:prstGeom prst="rect">
            <a:avLst/>
          </a:prstGeom>
          <a:noFill/>
        </p:spPr>
        <p:txBody>
          <a:bodyPr wrap="square" rtlCol="0">
            <a:spAutoFit/>
          </a:bodyPr>
          <a:lstStyle/>
          <a:p>
            <a:pPr algn="ctr">
              <a:spcBef>
                <a:spcPct val="50000"/>
              </a:spcBef>
              <a:defRPr/>
            </a:pPr>
            <a:r>
              <a:rPr lang="en-US" sz="9600" dirty="0" smtClean="0">
                <a:solidFill>
                  <a:srgbClr val="713605"/>
                </a:solidFill>
                <a:latin typeface="Berlin Sans FB" pitchFamily="34" charset="0"/>
                <a:cs typeface="Estrangelo Edessa" pitchFamily="66" charset="0"/>
              </a:rPr>
              <a:t>Multicultural</a:t>
            </a:r>
            <a:endParaRPr lang="en-US" sz="9600" dirty="0">
              <a:solidFill>
                <a:srgbClr val="713605"/>
              </a:solidFill>
              <a:latin typeface="Berlin Sans FB" pitchFamily="34" charset="0"/>
              <a:cs typeface="Estrangelo Edessa" pitchFamily="66" charset="0"/>
            </a:endParaRPr>
          </a:p>
        </p:txBody>
      </p:sp>
      <p:pic>
        <p:nvPicPr>
          <p:cNvPr id="33794" name="Picture 2" descr="http://cache.desktopnexus.com/thumbnails/468115-bigthumbnail.jpg"/>
          <p:cNvPicPr>
            <a:picLocks noChangeAspect="1" noChangeArrowheads="1"/>
          </p:cNvPicPr>
          <p:nvPr/>
        </p:nvPicPr>
        <p:blipFill>
          <a:blip r:embed="rId3" cstate="print"/>
          <a:srcRect/>
          <a:stretch>
            <a:fillRect/>
          </a:stretch>
        </p:blipFill>
        <p:spPr bwMode="auto">
          <a:xfrm>
            <a:off x="2514600" y="3505200"/>
            <a:ext cx="4286250" cy="2990850"/>
          </a:xfrm>
          <a:prstGeom prst="rect">
            <a:avLst/>
          </a:prstGeom>
          <a:noFill/>
        </p:spPr>
      </p:pic>
    </p:spTree>
    <p:extLst>
      <p:ext uri="{BB962C8B-B14F-4D97-AF65-F5344CB8AC3E}">
        <p14:creationId xmlns:p14="http://schemas.microsoft.com/office/powerpoint/2010/main" xmlns="" val="42315060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The Laura Line</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Civil Rights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Family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Southern tales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58370" name="Picture 2" descr="166676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237509"/>
            <a:ext cx="25146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pic>
        <p:nvPicPr>
          <p:cNvPr id="119810" name="Picture 2" descr="18247973"/>
          <p:cNvPicPr>
            <a:picLocks noChangeAspect="1" noChangeArrowheads="1"/>
          </p:cNvPicPr>
          <p:nvPr/>
        </p:nvPicPr>
        <p:blipFill>
          <a:blip r:embed="rId3" cstate="print"/>
          <a:srcRect/>
          <a:stretch>
            <a:fillRect/>
          </a:stretch>
        </p:blipFill>
        <p:spPr bwMode="auto">
          <a:xfrm>
            <a:off x="838200" y="1905000"/>
            <a:ext cx="2838450" cy="4524375"/>
          </a:xfrm>
          <a:prstGeom prst="rect">
            <a:avLst/>
          </a:prstGeom>
          <a:noFill/>
        </p:spPr>
      </p:pic>
      <p:pic>
        <p:nvPicPr>
          <p:cNvPr id="119812" name="Picture 4" descr="270730"/>
          <p:cNvPicPr>
            <a:picLocks noChangeAspect="1" noChangeArrowheads="1"/>
          </p:cNvPicPr>
          <p:nvPr/>
        </p:nvPicPr>
        <p:blipFill>
          <a:blip r:embed="rId4" cstate="print"/>
          <a:srcRect/>
          <a:stretch>
            <a:fillRect/>
          </a:stretch>
        </p:blipFill>
        <p:spPr bwMode="auto">
          <a:xfrm>
            <a:off x="5181600" y="2057399"/>
            <a:ext cx="3105150" cy="4342867"/>
          </a:xfrm>
          <a:prstGeom prst="rect">
            <a:avLst/>
          </a:prstGeom>
          <a:noFill/>
        </p:spPr>
      </p:pic>
    </p:spTree>
    <p:extLst>
      <p:ext uri="{BB962C8B-B14F-4D97-AF65-F5344CB8AC3E}">
        <p14:creationId xmlns:p14="http://schemas.microsoft.com/office/powerpoint/2010/main" xmlns="" val="41581326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Animals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Stories about foster care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School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Supportive adults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7890" name="Picture 2" descr="Gaby, Lost and Fou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171" y="2057400"/>
            <a:ext cx="2850429" cy="43518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Gaby, Lost and Found</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27393487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Foreign settings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Sad books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Social concerns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Hopeful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5362" name="Picture 2" descr="The Vine Bask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6583" y="2135763"/>
            <a:ext cx="2743200" cy="411047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The Vine Basket</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27393487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709529"/>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Struggling families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Reading</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Series books</a:t>
            </a:r>
          </a:p>
          <a:p>
            <a:pPr>
              <a:spcBef>
                <a:spcPct val="50000"/>
              </a:spcBef>
              <a:buFontTx/>
              <a:buChar char="•"/>
              <a:defRPr/>
            </a:pPr>
            <a:r>
              <a:rPr lang="en-US" sz="1200" dirty="0" smtClean="0">
                <a:solidFill>
                  <a:srgbClr val="713605"/>
                </a:solidFill>
                <a:latin typeface="Berlin Sans FB" pitchFamily="34" charset="0"/>
                <a:cs typeface="Estrangelo Edessa" pitchFamily="66" charset="0"/>
                <a:hlinkClick r:id="rId3"/>
              </a:rPr>
              <a:t>http://msyinglingreads.blogspot.com/2013/08/world-wednesday-chinese-americans.html</a:t>
            </a:r>
            <a:endParaRPr lang="en-US" sz="1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32770" name="Picture 2" descr="http://d202m5krfqbpi5.cloudfront.net/books/1328837077l/1289247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063461"/>
            <a:ext cx="301942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The Year of the Book</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27393487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Survival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Easy to read</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This series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Current events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7170" name="Picture 2" descr="1726526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90724"/>
            <a:ext cx="3028950" cy="440055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The Japanese Tsunami</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27393487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Jewish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Indian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Involved grandparents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Friend drama</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296" name="Picture 8" descr="172902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817914"/>
            <a:ext cx="2990850"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362200" y="457200"/>
            <a:ext cx="4724400" cy="1169551"/>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My Basmati Bat Mitzvah</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6852289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740307"/>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Indian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Romance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Parental difficulties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Arranged marriage information</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2050" name="Picture 2" descr="Lovetor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224" y="2133600"/>
            <a:ext cx="2797175" cy="42381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err="1" smtClean="0">
                <a:solidFill>
                  <a:schemeClr val="accent6">
                    <a:lumMod val="50000"/>
                  </a:schemeClr>
                </a:solidFill>
                <a:latin typeface="Berlin Sans FB" pitchFamily="34" charset="0"/>
              </a:rPr>
              <a:t>Lovetorn</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34855525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5509200"/>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Pakistani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Muslim issues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Coming of age drama</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Stong</a:t>
            </a:r>
            <a:r>
              <a:rPr lang="en-US" sz="3200" dirty="0" smtClean="0">
                <a:solidFill>
                  <a:srgbClr val="713605"/>
                </a:solidFill>
                <a:latin typeface="Berlin Sans FB" pitchFamily="34" charset="0"/>
                <a:cs typeface="Estrangelo Edessa" pitchFamily="66" charset="0"/>
              </a:rPr>
              <a:t> families</a:t>
            </a: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sp>
        <p:nvSpPr>
          <p:cNvPr id="10" name="TextBox 9"/>
          <p:cNvSpPr txBox="1"/>
          <p:nvPr/>
        </p:nvSpPr>
        <p:spPr>
          <a:xfrm>
            <a:off x="2209800" y="457200"/>
            <a:ext cx="4800600" cy="553998"/>
          </a:xfrm>
          <a:prstGeom prst="rect">
            <a:avLst/>
          </a:prstGeom>
          <a:noFill/>
        </p:spPr>
        <p:txBody>
          <a:bodyPr wrap="square" rtlCol="0">
            <a:spAutoFit/>
          </a:bodyPr>
          <a:lstStyle/>
          <a:p>
            <a:pPr algn="ctr"/>
            <a:r>
              <a:rPr lang="en-US" sz="3000" dirty="0" smtClean="0">
                <a:solidFill>
                  <a:schemeClr val="accent6">
                    <a:lumMod val="50000"/>
                  </a:schemeClr>
                </a:solidFill>
                <a:latin typeface="Berlin Sans FB" pitchFamily="34" charset="0"/>
              </a:rPr>
              <a:t>The Garden of My </a:t>
            </a:r>
            <a:r>
              <a:rPr lang="en-US" sz="3000" dirty="0" err="1" smtClean="0">
                <a:solidFill>
                  <a:schemeClr val="accent6">
                    <a:lumMod val="50000"/>
                  </a:schemeClr>
                </a:solidFill>
                <a:latin typeface="Berlin Sans FB" pitchFamily="34" charset="0"/>
              </a:rPr>
              <a:t>Imaan</a:t>
            </a:r>
            <a:endParaRPr lang="en-US" sz="3000" dirty="0">
              <a:solidFill>
                <a:schemeClr val="accent6">
                  <a:lumMod val="50000"/>
                </a:schemeClr>
              </a:solidFill>
              <a:latin typeface="Berlin Sans FB" pitchFamily="34" charset="0"/>
            </a:endParaRPr>
          </a:p>
        </p:txBody>
      </p:sp>
      <p:pic>
        <p:nvPicPr>
          <p:cNvPr id="27650" name="Picture 2" descr="http://www.papertigers.org/wordpress/wp-content/uploads/2013/04/GardenOfMyImaan.jpg"/>
          <p:cNvPicPr>
            <a:picLocks noChangeAspect="1" noChangeArrowheads="1"/>
          </p:cNvPicPr>
          <p:nvPr/>
        </p:nvPicPr>
        <p:blipFill>
          <a:blip r:embed="rId3" cstate="print"/>
          <a:srcRect/>
          <a:stretch>
            <a:fillRect/>
          </a:stretch>
        </p:blipFill>
        <p:spPr bwMode="auto">
          <a:xfrm>
            <a:off x="914400" y="2209800"/>
            <a:ext cx="2857500" cy="3924301"/>
          </a:xfrm>
          <a:prstGeom prst="rect">
            <a:avLst/>
          </a:prstGeom>
          <a:noFill/>
        </p:spPr>
      </p:pic>
    </p:spTree>
    <p:extLst>
      <p:ext uri="{BB962C8B-B14F-4D97-AF65-F5344CB8AC3E}">
        <p14:creationId xmlns:p14="http://schemas.microsoft.com/office/powerpoint/2010/main" xmlns="" val="27393487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0" y="2223654"/>
            <a:ext cx="4267200" cy="6247864"/>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Aghanistan</a:t>
            </a:r>
            <a:r>
              <a:rPr lang="en-US" sz="3200" dirty="0" smtClean="0">
                <a:solidFill>
                  <a:srgbClr val="713605"/>
                </a:solidFill>
                <a:latin typeface="Berlin Sans FB" pitchFamily="34" charset="0"/>
                <a:cs typeface="Estrangelo Edessa" pitchFamily="66" charset="0"/>
              </a:rPr>
              <a:t>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Repatriated families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Adventure/Survival</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War stories</a:t>
            </a: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12292" name="Picture 4" descr="82483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057400"/>
            <a:ext cx="2743200" cy="423660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438400" y="457200"/>
            <a:ext cx="4419600" cy="630942"/>
          </a:xfrm>
          <a:prstGeom prst="rect">
            <a:avLst/>
          </a:prstGeom>
          <a:noFill/>
        </p:spPr>
        <p:txBody>
          <a:bodyPr wrap="square" rtlCol="0">
            <a:spAutoFit/>
          </a:bodyPr>
          <a:lstStyle/>
          <a:p>
            <a:pPr algn="ctr"/>
            <a:r>
              <a:rPr lang="en-US" sz="3500" dirty="0" smtClean="0">
                <a:solidFill>
                  <a:schemeClr val="accent6">
                    <a:lumMod val="50000"/>
                  </a:schemeClr>
                </a:solidFill>
                <a:latin typeface="Berlin Sans FB" pitchFamily="34" charset="0"/>
              </a:rPr>
              <a:t>Thunder of Kandahar</a:t>
            </a:r>
            <a:endParaRPr lang="en-US" sz="3500" dirty="0">
              <a:solidFill>
                <a:schemeClr val="accent6">
                  <a:lumMod val="50000"/>
                </a:schemeClr>
              </a:solidFill>
              <a:latin typeface="Berlin Sans FB" pitchFamily="34" charset="0"/>
            </a:endParaRPr>
          </a:p>
        </p:txBody>
      </p:sp>
    </p:spTree>
    <p:extLst>
      <p:ext uri="{BB962C8B-B14F-4D97-AF65-F5344CB8AC3E}">
        <p14:creationId xmlns:p14="http://schemas.microsoft.com/office/powerpoint/2010/main" xmlns="" val="793024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Torn</a:t>
            </a:r>
            <a:endParaRPr lang="en-US" sz="4000" dirty="0">
              <a:solidFill>
                <a:schemeClr val="accent6">
                  <a:lumMod val="50000"/>
                </a:schemeClr>
              </a:solidFill>
              <a:latin typeface="Berlin Sans FB" pitchFamily="34" charset="0"/>
            </a:endParaRPr>
          </a:p>
        </p:txBody>
      </p:sp>
      <p:sp>
        <p:nvSpPr>
          <p:cNvPr id="7" name="TextBox 6"/>
          <p:cNvSpPr txBox="1"/>
          <p:nvPr/>
        </p:nvSpPr>
        <p:spPr>
          <a:xfrm>
            <a:off x="4191000" y="2223654"/>
            <a:ext cx="4267200" cy="6986528"/>
          </a:xfrm>
          <a:prstGeom prst="rect">
            <a:avLst/>
          </a:prstGeom>
          <a:noFill/>
        </p:spPr>
        <p:txBody>
          <a:bodyPr wrap="square" rtlCol="0">
            <a:spAutoFit/>
          </a:bodyPr>
          <a:lstStyle/>
          <a:p>
            <a:pPr>
              <a:spcBef>
                <a:spcPct val="50000"/>
              </a:spcBef>
              <a:defRPr/>
            </a:pPr>
            <a:r>
              <a:rPr lang="en-US" sz="3200" dirty="0">
                <a:solidFill>
                  <a:srgbClr val="713605"/>
                </a:solidFill>
                <a:latin typeface="Berlin Sans FB" pitchFamily="34" charset="0"/>
                <a:cs typeface="Estrangelo Edessa" pitchFamily="66" charset="0"/>
              </a:rPr>
              <a:t>For readers who like:</a:t>
            </a:r>
          </a:p>
          <a:p>
            <a:pPr>
              <a:spcBef>
                <a:spcPct val="50000"/>
              </a:spcBef>
              <a:buFontTx/>
              <a:buChar char="•"/>
              <a:defRPr/>
            </a:pPr>
            <a:r>
              <a:rPr lang="en-US" sz="3200" dirty="0" err="1" smtClean="0">
                <a:solidFill>
                  <a:srgbClr val="713605"/>
                </a:solidFill>
                <a:latin typeface="Berlin Sans FB" pitchFamily="34" charset="0"/>
                <a:cs typeface="Estrangelo Edessa" pitchFamily="66" charset="0"/>
              </a:rPr>
              <a:t>Aghanistan</a:t>
            </a:r>
            <a:r>
              <a:rPr lang="en-US" sz="3200" dirty="0" smtClean="0">
                <a:solidFill>
                  <a:srgbClr val="713605"/>
                </a:solidFill>
                <a:latin typeface="Berlin Sans FB" pitchFamily="34" charset="0"/>
                <a:cs typeface="Estrangelo Edessa" pitchFamily="66" charset="0"/>
              </a:rPr>
              <a:t> culture</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Military stories</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Journalism</a:t>
            </a:r>
          </a:p>
          <a:p>
            <a:pPr>
              <a:spcBef>
                <a:spcPct val="50000"/>
              </a:spcBef>
              <a:buFontTx/>
              <a:buChar char="•"/>
              <a:defRPr/>
            </a:pPr>
            <a:r>
              <a:rPr lang="en-US" sz="3200" dirty="0" smtClean="0">
                <a:solidFill>
                  <a:srgbClr val="713605"/>
                </a:solidFill>
                <a:latin typeface="Berlin Sans FB" pitchFamily="34" charset="0"/>
                <a:cs typeface="Estrangelo Edessa" pitchFamily="66" charset="0"/>
              </a:rPr>
              <a:t>Mystery</a:t>
            </a: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pPr>
              <a:spcBef>
                <a:spcPct val="50000"/>
              </a:spcBef>
              <a:defRPr/>
            </a:pPr>
            <a:endParaRPr lang="en-US" sz="3200" dirty="0">
              <a:solidFill>
                <a:srgbClr val="713605"/>
              </a:solidFill>
              <a:latin typeface="Berlin Sans FB" pitchFamily="34" charset="0"/>
              <a:cs typeface="Estrangelo Edessa" pitchFamily="66" charset="0"/>
            </a:endParaRPr>
          </a:p>
          <a:p>
            <a:pPr>
              <a:spcBef>
                <a:spcPct val="50000"/>
              </a:spcBef>
              <a:buFontTx/>
              <a:buChar char="•"/>
              <a:defRPr/>
            </a:pPr>
            <a:endParaRPr lang="en-US" sz="3200" dirty="0">
              <a:solidFill>
                <a:srgbClr val="713605"/>
              </a:solidFill>
              <a:latin typeface="Berlin Sans FB" pitchFamily="34" charset="0"/>
              <a:cs typeface="Estrangelo Edessa" pitchFamily="66" charset="0"/>
            </a:endParaRPr>
          </a:p>
          <a:p>
            <a:endParaRPr lang="en-US" sz="3200" dirty="0">
              <a:solidFill>
                <a:srgbClr val="713605"/>
              </a:solidFill>
              <a:latin typeface="Berlin Sans FB" pitchFamily="34" charset="0"/>
              <a:cs typeface="Estrangelo Edessa" pitchFamily="66" charset="0"/>
            </a:endParaRPr>
          </a:p>
        </p:txBody>
      </p:sp>
      <p:pic>
        <p:nvPicPr>
          <p:cNvPr id="4098" name="Picture 2" descr="https://d202m5krfqbpi5.cloudfront.net/books/1362537673l/162701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109" y="2538412"/>
            <a:ext cx="2662438" cy="40147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over_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4788" y="1871661"/>
            <a:ext cx="1623811" cy="2144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14008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yinglink\AppData\Local\Microsoft\Windows\Temporary Internet Files\Content.IE5\JTWQ4FZG\MP900430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462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Ribbon 4"/>
          <p:cNvSpPr/>
          <p:nvPr/>
        </p:nvSpPr>
        <p:spPr>
          <a:xfrm>
            <a:off x="152400" y="228600"/>
            <a:ext cx="8991600" cy="914400"/>
          </a:xfrm>
          <a:prstGeom prst="ribbon">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1109" y="1828800"/>
            <a:ext cx="8077200" cy="4724400"/>
          </a:xfrm>
          <a:prstGeom prst="rect">
            <a:avLst/>
          </a:prstGeom>
          <a:solidFill>
            <a:srgbClr val="FBE175"/>
          </a:solidFill>
          <a:ln>
            <a:solidFill>
              <a:srgbClr val="F66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457200"/>
            <a:ext cx="4038600" cy="707886"/>
          </a:xfrm>
          <a:prstGeom prst="rect">
            <a:avLst/>
          </a:prstGeom>
          <a:noFill/>
        </p:spPr>
        <p:txBody>
          <a:bodyPr wrap="square" rtlCol="0">
            <a:spAutoFit/>
          </a:bodyPr>
          <a:lstStyle/>
          <a:p>
            <a:pPr algn="ctr"/>
            <a:r>
              <a:rPr lang="en-US" sz="4000" dirty="0" smtClean="0">
                <a:solidFill>
                  <a:schemeClr val="accent6">
                    <a:lumMod val="50000"/>
                  </a:schemeClr>
                </a:solidFill>
                <a:latin typeface="Berlin Sans FB" pitchFamily="34" charset="0"/>
              </a:rPr>
              <a:t>Fall 2013</a:t>
            </a:r>
            <a:endParaRPr lang="en-US" sz="4000" dirty="0">
              <a:solidFill>
                <a:schemeClr val="accent6">
                  <a:lumMod val="50000"/>
                </a:schemeClr>
              </a:solidFill>
              <a:latin typeface="Berlin Sans FB" pitchFamily="34" charset="0"/>
            </a:endParaRPr>
          </a:p>
        </p:txBody>
      </p:sp>
      <p:sp>
        <p:nvSpPr>
          <p:cNvPr id="7" name="TextBox 6"/>
          <p:cNvSpPr txBox="1"/>
          <p:nvPr/>
        </p:nvSpPr>
        <p:spPr>
          <a:xfrm>
            <a:off x="533400" y="1905000"/>
            <a:ext cx="8153400" cy="1323439"/>
          </a:xfrm>
          <a:prstGeom prst="rect">
            <a:avLst/>
          </a:prstGeom>
          <a:noFill/>
        </p:spPr>
        <p:txBody>
          <a:bodyPr wrap="square" rtlCol="0">
            <a:spAutoFit/>
          </a:bodyPr>
          <a:lstStyle/>
          <a:p>
            <a:pPr algn="ctr">
              <a:spcBef>
                <a:spcPct val="50000"/>
              </a:spcBef>
              <a:defRPr/>
            </a:pPr>
            <a:r>
              <a:rPr lang="en-US" sz="8000" dirty="0" smtClean="0">
                <a:solidFill>
                  <a:srgbClr val="713605"/>
                </a:solidFill>
                <a:latin typeface="Berlin Sans FB" pitchFamily="34" charset="0"/>
                <a:cs typeface="Estrangelo Edessa" pitchFamily="66" charset="0"/>
              </a:rPr>
              <a:t>Notebook Novels</a:t>
            </a:r>
            <a:endParaRPr lang="en-US" sz="8000" dirty="0">
              <a:solidFill>
                <a:srgbClr val="713605"/>
              </a:solidFill>
              <a:latin typeface="Berlin Sans FB" pitchFamily="34" charset="0"/>
              <a:cs typeface="Estrangelo Edessa" pitchFamily="66" charset="0"/>
            </a:endParaRPr>
          </a:p>
        </p:txBody>
      </p:sp>
      <p:sp>
        <p:nvSpPr>
          <p:cNvPr id="4" name="AutoShape 2" descr="data:image/jpeg;base64,/9j/4AAQSkZJRgABAQAAAQABAAD/2wCEAAkGBhISEBUUEhIVFRUWFxoYFxgYGBUYGBkYGRYYGRYaIRgYGyYeGBojGRcYHy8gJicpLCwsFyExNTAqNSYrLCkBCQoKDgwOGg8PGi8kHyQqLCouLCosLC8sLCwsLCwsLCwsLCwsLCwsLCwsLCwsLCwsLCwsLCwsLCksLCwsLCwsLP/AABEIAOkA2AMBIgACEQEDEQH/xAAcAAEAAgMBAQEAAAAAAAAAAAAABQYDBAcCAQj/xAA/EAABAwIEBAMGAwYGAgMBAAABAAIRAyEEBRIxBkFRYSJxgQcTMpGhsSNC8BRScsHR4RUWYoKS8TOiQ2OyJf/EABoBAQADAQEBAAAAAAAAAAAAAAADBAUCBgH/xAAtEQACAgICAAYBAwQDAQAAAAABAgADBBESIQUTMUFRYSIUMnEjgaHhM5GxFf/aAAwDAQACEQMRAD8A7eiIkQiIkQiIkQiIkQiIkQiIkQiIkQiIkQiIkT4VB51xZRoO0Trqn8jTsOrjs0fXoFh9oBjAPIMEOZFyJ8YEW81y7A4gTYA87dXSB9FnZuU1PSjv5+JdxsYXd7nYsizUYikHwAZIcBNiD37QVJKp+z8NNKo6fEXAH+EDw/cq1yrONYbKgx9TK96CuxlE+osFTGsa9rC9oe8EtaSNTgNyBzAWUOViRT0iIkQiIkQiIkQiIkQiIkQiIkQiIkQiIkQiIkQiIkT4StTA5vRrU/eUqjXMv4gbCN56R3WxXbLSOoI+i/Op9/T1sD3BpPjaHOAdHVswbBQ22iv1mjg4P6wsobRGp0X2n5pqdToB3h+N4HMyAye25VGYzQ6eoiOlzO3Y/UrVwrzG9gY37Ahe6mIj+XrKxLnNrHU9lj+HV46Kvr9yZwOe1KMupuc1xMCLWFhbbqbjkVvv9qeLDNI90TH/AJC0z56QYn0VQxFc6bHsP181G1Kxe7QwEk9Pt+v7qShbE6B6nNmLhn8rVBM3MRn1c1/fmtUNWZDp8QPKOgvt9FasnzfE4uvSZi8TUcwvaHMDtAiROoU432jvfooDLMigjUQXDfoOZAtc9T8leuCcppvr6XCQ1uqIsYIgGBYX2O66/UbsFaSplikUsxQDQ6+Z1BoX1EW3PEwiIkQiIkQiIkQiIkQiIkQiIkQiIkQiIkQiIkT5C5tx1wc9r3Yig0ua69Rrblp/eA5jmekrpBdAkqEzTiPTDMOwV6p2a11mj95xEwP1bdQXIjjTS1i32Uvzr/1OMy0SWxcXHWOYHXe2/RV/HV5rNANiQe1nEb+h+avXHOVubX11Q1j3NDi2jDW7kAE3JO5t0VYrsGslrBLHRMNcSJ3BcdLT5AHmOiy61Fbnfc9PblvZUrKNbkfhMHVrzpgM/eMhtyAbwdToJsASrPlfDUNsDP5nmGl08ryQ3tPn0GHLyzVdziT1n5X28lbsk92C0OPgkah4rCRO+wVHJyXLCtetyqthH5t3MmQcF+9cJDm04u6IkcgJsT32XQ8Bl1OiwMptDQPme5O5PdbDAIsvS3sbGSheuz8zDysyzIb8vQe0IiK3KkIiJEIiJEJKx4hri0hrg13IkTHpKitWMpNv7usB5sefoWyuS2p0BuTMrw+u1u5AnqQFSeKvaSyhhw6iA6s8kaHWLI+IuA6XA6nyK5geM8RW+NoL9QcX+KTpMhp1EgCbwIFrhRWXcdcRuXsbAe76/mfoiUXM8B7UariC5tEiPgaXaies30+UK75BnzcTTBs1/wCZkzHTzEL6t6MdA9yG3EtpG3HUlURFNKsJK1sxzCnQpl9V4YwbkmPIdyei5ZxZ7ZHCWYVmgXBqOI1R/pbcA+a+E6naoW9J1uVrVs1osMOq02no57R9yvzFjuPKtYu95WrPkc3ujyIBgKBr5mXsLe+ppJuDzGy+DkT0J2awPefsChi2PEse1w6tId9isq/IuWcSOYBAMgRIJHl8PPZXrhf2vYig4MfNRuxbWeSRfk83BjrIQkg9iffJ3+07ne8VQD2FpJAcIMbrWy3KKVBummyJ3O5PmTcr5kmc08VRZWpGWuHqDzBHIhbxX3iN7kWyPxnK/anTP7Uw8nU29fyuM/cfNU+rgSXWG4HbkAfWw9F2XjDhkYyhFhUZLqbu8bHsbfIKg5BkFesXNFOHUyQ7UdIaemxk9hyusjMqsD8qxvc9Pg5VLYo5nRT/AMlaw2U1my91OroBMVGtdpHZx0kOaD6iFI5TjXTBDR0vM9TNp3XZ8FhQyk1kCGtDbbWH/aonE3BBbWmjT1MqEnSB8LjciOQO82XzLw91795Dj51NzkOoX4PtMuT8TupOaKj/AMPmBJgbeavODx1Oq3VTe1w6tIP/AEuVVOCMW0S2iR2BYZ9JnddI4cyxlGgwBulxaC+R4i6LyTeZUnhy2oCr+n3K3ideMAGqYEn1AkqiItWYsIiJEIiJEheIs1q0WfhsEnZzvhB8hufOFzDNzXquLn1HPPMuc4AeQG3ouj8YV/w2sG5M+QAI+5XMM/xL2wAQ2bcztuvOZ11v6kVqetbnpfCVXyy3EblfxOG94X6nHU0apJPiGoNd1JAlp5/nWbB5PTcBqLh02IPkdvsvWGZbXAOnV6i4cPJzSR6zyW7lz9EAOD2cp5jlff4YX2xzw0DqXa1IfWtz0zL2tHh1f8jA9FnwOdvokatRA5yftt8lLZZhxVIaAJcQBPcxysrrT9n2FLQHhzz1nT9AuMWq3IJPsJ9uy8bH/GxD38TU4Y4xpuBFWqItGo7XiCTeNlb3V2hpcSA0CSbRHWdo7qu5TwDhcPU1taXGPCHw4NvuBG6pXtX4lPvHYdpOimwFzWyNT3QRPKGjkbX22I3Kg1SaY7nm8habrv6GwPuRvtT4ip1zTcKh93B90Ijs5/Uk2i2w7rneVZY7FYnSXEs/Me20T+itjjSs7RhAfh0arkm5ibbfzvHJWPhbIH4eKrwHvePBTbvB5mbNERdQ2XcKue+z6SxXSC/l+w/zJhvCuHbRhtFm0GRc/wC5cy4vyX3FQafgO3bse8Lp+Mxtf30OgGPga4OI7mwPrCq3G+HDyCLe80gjo6wn7KjhX2rbxdujLmTRW1O0mHgGjTbR1OaHVHvhsx4QAL37k/JTPE2SNqNMFrKpv4mgavJ0qG4cwr6R904AVKTy07xpdzn0mey3+L+I/ce7aaZeQ53xyGw0tGoNEFwM7yByG0rtxacr8DOR5CY6l+pO+zLOsRh2uo1HOBpGdJ2fTMagG/mIF5F+S7ThcUyowPY4OadiNiuC4PiD9qovqBpY7CkPBGsNqUSQHHS+dNhME8gvuQcc1MuxVVs66fvTqZsC112uHIG+463Vyl2DkMP9TOuqV15Kf9zv8LXpYJjXveBDnxq76QQD5wYXzL8eyvSZVpu1Me0Oaex/X0WzCvTP2YRESIRESIRESIRESIRESJW+M8WG0g3m437gTbyk/Rciziq51UeRj5iV0jjug4VGEEkVLAbkEDYAcionIeCn1cQ016Tm02jUdQjV0b87kdu6wLa7LMs7HU9Z4bdTi4/mOfk6+ZW8JhZpO6w76yf5zCw1cMGsAgdAbA6Ry7gE/Vdsq5RRdT0e7ZpiAA0WtFui5VneXFlQt5s1CfMj7hRZGO2OeROwZzR4kL7d61InKs0dRqNdvpcD3BBXccDi21abajDLXCQuEVKLmPDiA5szbY3mIPbzXdcuxLalJj2/C9ocPIiVo+HkaOpH4+qko6j133NPiTOBhsO6pudmjkXHaewuT2BXAOIc1a81NbyXO1O1EGSTzIHWTb0Cu3tlz0620hOmmLxze8b35gaY7krjmePLy23Xa+0CPIWA7yVcZC7ge0w6zwQt7yzVqAxQy+wgu0G0wBA5b/CSrHxHjKtKlULNVLWA33xBDabSRABGxde423JVM4YzFvuAXXOHqteR/wDW7wuPpb5q91cxeZbpDmkkGRIiTI0nf7LLyP6brsdAzZx6/wBQjcTokTnmCyjEB27TqqNId8TnkB0aag8UGTZplx02tboOR8I1MVVpNMubTc19RzpgkOB0zz8U7fZYcmySkK/4FJjHuAbN5aHfHB5SJEW3XZ8kyplCk1jBFr9SeZPdTC0ZTjh1qUbVbEQox2TK5n3s9ZXcHsf7t2mLAGbjr5H5qlcScA1vCXXcwQyppLmkCXeIDxi5MOBgc91J8Ue1gtr1GUXCnTpS33j2PcHva4tcGtYDIkESSLhSnBPtFp44ik8sc50gESJIEwWG7SWgkbzyJgxM9ThuSdGVVtIXi3YlHy7CtpUMTqdqLqLw8xpAGh0NA3gEm5NyblVLOKQ940EfFSYSdr6A2exiP+K7DmvCQdjHUdJ9ziBysAB8bZG3I9blcv4mwsYhg2JYQRsPA4A/ZQUeYHPmfM0XNbqPL+JevYhxMXNdh3m1y3s8fEP9zYdHUO6rrgK/NXstrPGY+C596wAcjLiD/wCkr9KBagmPZrqfURF1I4RESIRESIRESIRESJjfQaXBxAJbMHmJ3g8pWQIiRCrnEvDJruDqekO/NNpjY7KxoorqVtXi/pO0dkPJZztnB9T3jadVvgefiaZAsSbxvHbmr/hqAYxrWiA0ADyAWTSvq4ox0pGlk2RlWX65+04n7bssc1zqgmDD/WzRHkWgrkj6wLWjoIM8jH9/ov1ZxZwyzG4d1J1iQQ09J6jovz/xX7K8Th3lzW+EutO1xyOxgyPqpAeJPKcDsDUqOUVhSrDUfw3+B8fuuHi+S6JlePbSb7lztVgabwJD2RIPmG7hUR2WVG6W1aZHiLSe40nzi/1W/nrX0cJhtQLKmuppBJkMEAeQk/RV8mlLtLv1lzEyHo7I6nTuDa4OMJOxbN97kcl1xjhF7frsuB5JxTh3upOYQyq46SDZoi8G8CSLFdZp584U9Tj7uw3YHAdTqkCB/RVcVPKJ2NSTNJvIdJxL2g8CmniT+zU31Q8SNL2uh0ku8JGojopf2O5YaOIbWq0WMOghjvG+o/XAbDAYaIJvEkEbXKmM74gFevOF01SCCH1A1tNmnaBu+4m0N6zso3DUsbh2Mea1CpoEuljBDBuTVbH7o2n6hXjeSNCU1o77nYs5xjWuog3e6swNHO5Id/6yuI8f4FxfUFIF5ZiCGECTDy4uFhdXT2ZcVNzLF1H1NPvKDPw2gmC1x0ueAb8gO2rupjL+Anmo73z/AMPW4w03fOxkRoEWIuVGyudEDvc7qZEJBPtID2L8HOps/aKgj4o7u2J8miRPMuPILrKx0MO1jQ1oAa0QANgBsIWRWwJUZuR3CLxVqaWknkJ67dlH47PWMFvETtyA8zy8t1FbfXV+86hUZjpRJNFH5JiXVKetxkuJ8hFoA6KQXdbh1DD3nxhxOjCIi7nyEREiEREiEREiEREiEREiF4qUg4Q4Ag7giQV7XmpUABJMACSe3P7L4RuJxX2z53TwtSnSwtFraoipVdpGnSQQxsbTN5EEQOq5DmuaVsU8VHiQPC0AGAJ2nmb+asfFeLqZhiK9ZtwXk9fCbMHowN+yicDVxFMBmhr7gBrm6o6+nPqufxB2Nbk4V2GjvU3cBhRUouinHIzfy+sD1WahXxVHwEMqjo4ahfbxGLbKxNwz2Uxq8RNyRtPQbCOi1qxJkm3a/wCtlQORyJ6m2mOOIO9SOfnmM0yw06fdtOmDaZuQTFj8vRYcRTxmJY4YjEVC0Xi2kjvEch9FK0sKDSLhuCI32A+51GfsvdfG/s9PW9pINhHLvHPc77xyX3ze9KO5G1CaJcyp8K5pWwGOZUaYc0/7XNO9+bHDn07r9ZZZjm16NOqz4ajQ8eThP81+PMXUD36miG8hchu5IHONU/ML9JeyTOS/Km63CKJLZ6MDWuE9YDiJ7LSbQGzMLjL1KjcRxBQaxzhVYYmwcJJuAI3kmy9ZNmYxFFrxvs4dCOX2PqqJxDhPd4l7ImXh7bfleST8nWI7KllZBpr5qNyamoMxV+p0LBYxtWm142cJ8jsR5ggj0VB4kzDS8ttE3M7CSPu2F9OYOpsOiq9jXXgER3sdieyqDsR76tJJLB8M8wP6uAv2WTllcngxHp6mbHheLydm30J0XgptZ81NRbRvDbEPOxMESPNXEKv5Pn2GFFjRUa3SxoLTIIMXtzuD1Uxhca2ozU0+G9zbYwVs4/FECA71MnJLPYWK6mwi806gcAQZB2XpWZWhERIhERIhERIhEXwpE0f8Yp/tH7PP4mgP5REkR52mOi3lyriPN/8A+o59NwBphoDpmSBDrTcDVHlKu+UcVNrPawsLCWzMgjV0HXnv0VRcpOZQmX7sJ661cDYI2ZPqL4oJGCxJG/uKn/4KlFE8WY5tHA4mo8w1tF89yWkAeZJA9VblCcKyHL208NfepL+8HYd4HNTfDmWUDLnAHT6n9fRVjDZoa1J0btgEeewB5hTnD2a0Wt01SQBMy4C+1mzJ/issW1XLN8z0iFfLXjLacEyo1wAAMek8vstU8Osqe8EQYIm3MaT9CDPJYKePpkOdRJAbcgnxEGQHQdwDaQpjIMzY4PJNyBfflO0Rt+uahrrIPcF+upDcP8OhtKHiZda3QrZ4hw1L3UaGuHMOAgxErfxGa0aYLtQI5NECY2HkTz5D5qrcScaMqyxtKWlstMEOEt6g9Y6yIXYQu29zhifTUrFXJqNV5DWBgMg6fhnt/RTPDWZVcPgqtHlrbqvcmHRznSA248j1WrlWBB8X03v/ANqecykAWviKkRyuO+wMGO91L5x0UB3JBTWlqMw695u8HcXPoO0nxMcAS3nPUd+StHGdUOo0K7RBNhcSJbqF9rEH5rnGGGh9iIO0HeB05XhSHE2eltCkxz7AktbbY/ESd4B2/iKqG0kGg+hHX0ZbzsNGtW6sfz9zDxBmv4djc2A6P2iel9XkVjySjcBouOo2AG5jbbmo7LKhrVWg7TLupIb13AgN2PMdFNvqMotimIAv1lQ3MKl8tPWWMKtkVgPeTVdjtDfdbgmTNzPPpMhbmXYyuQ3DNdd75tyBMmT2AJVXwmOe42n9f2urlwe0NxAJuS0tHmYP2CgxuYuVGPrK2WgrqJOjrv8AvL2xgAAGwsvSIvYTyEIiJEIi+FInhmJaTAcCRvBFl8r4lrGlzjACr/FWBLW++Zy+L+Tp6jZVluehpDnX77kdT1HmPosbK8SfHbgU79pepxPNXkpnQsHj21BIsYkg7hfcZRbUaabtnAgwSDHO4uPNUb/GW6mljo1ehB5EGbg9Rus3+MvbUBLiX7ib7bjsOR/6UVPipK/1E7+vSSHBf1Qym8VZH+w4lup/4bpLHEHbYgx+YWW9l2LFpO7RsT8wR6QQsvtCz2niw1rWn8MODgbEOdEtt0jdU3KM1MBhBlu3cA/y2UWXSHJar2nosfnZQvnfxOlYrizEMY0CoCQfi0iSB15HpaJlQPtN41GIyl7AxzXGpTD+bCA4uADh/qa20T915wB1Ok3gR15SfRYuIAKmGqMN9QaPItc10R/tsoMTxC1LAjnfcyczFrACovcp3CjACAbyCY7WHzIHO8Ad1N4/IGkEiwgxay81MuAc14dYQDG219uQklTuMpaWsd5SLzGymybybAymXMROCcWle4eyprq7mh1tAM3vEgjsZJ+amslNKm+q02menIQdx0+ygcuxJo4oMiCG1AbbifCZ3/MFt1KgYXvAOoyDsZESB2vElW0BYj7EruwGz8T7nWnU2XCJvMkEAOcRA322XzBcOuxDtbQD03v0mVSKOLrDEgVXEwHm5MfC8Wb0Lhbsu58BZaRQZqFw0D1gfT+a+3p5Wu5FXldFtSiNoupnQ5pBi4i/9CO4UXx3mZpUabBIc5xeD0EaT9+y7NnOAY0ay0HpYdOS4H7ScYyrjNLf/jZDuQ1EyYHkYUWEnmXb1PmRleZV0JI8I1HVGFzjYO25kkuMD5b9lK8QZLUrlrmFtmxBIGxKr/CGK003SIEiPkZ+gHyCmcXnRiGrnJVhkckHpN7Apssx1JmanRGHAAOp5gE8rnlP3PQLXq4jU4z1/wCvNYDi5qAuIgX+W1uZ1RA5r1lmGc52syACYkXv5bk/aw6njy9Lzc9y5dYKBwXs6llyulsSNhbtzI+gk8zPp1PIMBTp0mlkHUAS7ebfZc2ykNa4OcGkDZjgSCepEj5fNXOnxS+Ia1lhsAfTmosO+mt2e09n069J5zxJLX0qDqWtFq4DGiqxrgQZAJjkYv5LaXpVYMNrPOka6MIiLqfIRESJBcbOq/sb20aTqjnw2GxIafiMTJsNh1XJW1iHQ9rg4btcCI9Ddd3hQ2d8K4fFHVVaS8NLWkOcNPOYBiZVHLxBePua/h+euNtHXYPc5MHkmWks+oPmwyD6r7UzgiA4EAH4rujqf3mjt4h5KaPBGLZc0tX8LmH6ah9lpYzJHNAFWmWkm2tpj0nwlYJSyk6ZTqbbPQ/5VMN/EisXi6dR0utI+Ju+287EcwmDyKk6+p03GzNyCDFo2BHotDN8vqNOpr52EF1o7TsR2WbB5ifdukGGwSdyx24mDAaSHeKYn5Kwm3XlW0mW5SvAjUseCpU6VOGepcSTMz9YPqot+LLXnm1zXSOhaJYe51Q3vq7LT/xSJa7lIP3+6z5bllev4qbAWkwHOdpaYJJg7m4bsDzUFWMxfkZHk0LUORP8TzTYBOq8+IbxBvHmpd+KHuo5238v18yoqvk76AaHva8slryAQJeS8WJmwcB6RustOk+qIaC6N72gfz5dyV3dT3oT7XajID6SqcV4l9J9PENGxLD9wtPGcQEsEX1AG3UtAj0gn1Vr4+yw0sucXgAuggHcQ6PQ3j0XOeHcqfiq7aLbSZc7kxoiXfYR1IW7iovlBm9p5rMuK2txPUn+B8kfjMeAXAMjU7+GANMeRX6Wy3LxTY0DkFw32L4dzalaoWgkOa2e0E7xtb1Xe6VQaQubGV7Dv2kDEisfcrvF+L0Mm8NBJ57XX5gfUNV737ve4k8z4jceV/ov0H7UcxDMNVMm1IiP4vCPqVwvC5M+l4nD4m+HmC6YjbcXPkucYhQzfJkoTlwWS+HaGMa0ctz1Ji693M/6fO7vytHe5Pp0UccT7tx1A6hsy45W1EXEDkL+S3cBT1w6odUCzYENG9miwXLJrbNPXrl6qFNPWvUzaynA6nS/0EzHyVqqYQmmQ0QYtPUXCi8FVjsOQ58uXTvspSniXO7R08uv9Fk5O2b4kNZLHXr9yLw+LqNfpcSDsfCNQtbsRKnMLiogaiP+1IcNcNnF1H636Q1oLbAnxF0x0iB13V/yPhmlhmmBqcTdxAmOQ7BWEwfPAJGh8yDM8Rpo3WBth/1I3g2gCXuIOpsRMxBEz3VqAQBFs0UrSgRfaeUutNrl/mERFNIoRESIRCovNuIaOHHjd4okNF3H+nmVy7qg206VGc8VGzJIuCjc6zXD06bvfPZpI+EkEu7Bu5XNeIeJHYh+ogdGgch58z3UC/EaTDgAd/FYx8iTPksp/EeW1Rd/c3a/BiFD2tr6k6S17fT1+ah8wymDLCWkbFtjPosmDeyoTp1CBJkCd4gXHczHLZbFZoEiHH+N4t/xYCsJVap/3f2mqU64hTKpWe5ri6o3VzdEjVAvt8BIESPNXP8AzlT/AGSnToOYKlSoKTiyDoaQHS1o2aGGAIIneTM1zOsVpaNDGA6Rqka4d0/EJAtF4UGzIDVbrD3CpJOvm4ucR57ffuvQUuNbczMzEtYAn0HpL/w6/wB/WxDBLmNLA25MnQZv1Mg9byugZTllJlg0Dny5k/r5qJ9n+XtoNdQZsyNbjdz6jgHu+UqxUMZTdVq09vdadR5S4E/QKU1gtsTLNrAcZz7204HXhQBAE7x/qaf5H7qn8L4WlhaUDcxrdzPby2jzJXSeOalGtTrYdzTOlpa4G4LpgjuCwea4YzOaxcW6SY6T8zyvF/Mrpk8xOG5yKyxGxOxcA4Jrqld8kBzwAQIADGhpA/3ah/tV+/aGtEGJ+X6KrnA7GNotoaSC2m12qbODi4kjuSCdlLsxVA4l9AA6w0OJItBO09rLhE0O4fs8fics9sebOdT91TBOpzfSLx3vCgsm4ywpoihiKLw0R4tyDyIIgsg9F0Lj/LGVAaWkNLm6qb9xLSLdiNx1C57h2kNBi5AJFvXZHZa0A1NTAw/1RI5aPUhMTltA1XNa8lp8bCIcCDuCJBDp+hWzhsuptHi1E9PCBv0Mg2tefIqYp16c+OmJ5OAhw9f7pWwOoSy/lz6Ku2TyOvSegowVp2Le/ufMLhQ4fnBH+qd+vgmVO4HAOMeK38XbylXrLeAsC6kx7Nbg5oIdrN5EzEQPklLgQtq/+SaW+3jnpG3r9FXyMTIb9ujMs+JYoJC7Eh8qoOpuDmuII5j7dCOyveXZjraA74tjGxP8lhocOUWkGCR+6TLfMiLqSp0WtENAA7W+ytYONfT/AMjdfEw8zJS9tgd/M9oiLWlCEREiEREiYMa15puFMgPg6SRIB5WXIMzqOFVzXgmoHHVNySuyuXOcZlD8Tjqz6bC4a4JsAC1oab7bjuVk+J1F0Gtk/Am14RelTtz9Nev3IangjE8+1o8jy81g/wAu1sQ6GgkAQI6Nty/Uyrx/luo1p8M+RlWXL8CKVMNA237nms3Aw7mZvM61Ltvi3lflVomcRzTLn4YkiWvYQHb7GIBkXEn6rB/jDXMn83T+nULtefZfRfQqippaHsIc4wOR0me264acG3URq/kDfl68lZyMVatFu5q+G5y5iMbBorrv5mBtM1XRfy8z+ipTE1BTa6mGEEQA7V2BBu2ef919o5WZmSIPqCvVShYg8p5367lVGsViB/iWMg1N+/0mplGfY3CatH4jXGTA8Vug2jl2HVbOG9otelVql1FzTVql5sHEiA3TyAIg3m8QNyVoNq+EgGwHiNvDtfzmIHU9AV4r0QQDEN+p6eduey0VvYD8hMtPDar7TwOhLnleSYnM6ZrtxNOk020EF1QFpduQR7udVomwHkvOWcAVWu0e7BLT43WAcXXJk/lvYdIUz7NsdhaOGdNVjKjnkv1OAMCAyNRu0D7lXWhmNJ7S5lVjmjctc0geZBsrbUpco71MW22zEudUHXoNiUT/ACxjsHNSloqsa0AU9cPY1uogNcWw4DUYBiOSrNDjnEiuarsO90tDXWaPFOqwMGBJbc/lXT87zymKZax7XOeCLEEAbOJj9Sqti67WiBJPQcvPkOt+qzszMGMy11DkZxTU1oLN1KRmvGWKxNRjPdhkDUS6YGqRECJAMiecTCx0sAGADeBE+XP+xXtpbULnRcuMX3YLNj5n/kVM5blrqlVrG3c4gCbiOp7AT8lxbe1hCgT0WHSmPWbGMj6LTTOo0w9pFwWyD0IkWKzYStSLrNbBtsAWmZgxvKy8QZO+k9zHfkPLbr9lBMa1tRusnTI1EGDp538id+ahVTZtN6Mu8FvU3KewN/zOv8C4Z7aTjq/DJOlvQz4iDyBPLr9bQtHJsvFGk1ge54EkOdEkEzyAHPpzW8vR0p5aBT7CeCus8xy/yYREUsihERIhERIhERIghYqGGawaWtDR0He5+qyokfUIiJE18dgKdZhZVY17TuHCR+u65xxbwCyg01abxoBEtebiTFnTB32N+66evL2iPFEd1DbULBoy1jZdmO20PXuJxPCh7BADXDvJ+oMrVzFziPDIcSAGmPESYgOHO5IsPh3sV13OsrwhaX1dFOLlwIYfpv8AIqpYzgw4mnUqYcOp+GKXvJDnj8xv8AcJA2MdJKxxgMlm9gj/ADNb/wCjXYPyGv8AyUl2Bc1gaBr5ucAHBzjN7SdIkgepNytDFvMwQQbmIM/NYcRkTqFTTVpmmb2Ij1/uDy5LzVyxzR8TwPymXD+fw912wXl2Zv4eQyAcVBmWgSDdTOEzFrLb9t78j0n5KOyHhLFYvUaDNbW2LnPAbMbSdzH6CvXCHsvBYX41r2mSBRBDQAPzFzDJnsV1+lNh17T7n+IY6qfMI5D2HZmrl9AVIdUtYHoTIkHyheM6xcscxvSOm/Qc7fZSvEuXvw9SYApmG09M2a1oAaZ5xdavD3DDsY7VUltJpgkbuP7oPIDme8LIGCxyOGvSZgtr8rz3PUqeXialNjGy4nSB3IgD5wut8L8LjDjXUIdVNiRs0cwJ38+a+UuB8IyrSq0qeh1Mk2J8XhIEyeUyrC1ekoxRWdn1mX4h4l+oASoEL7yn8RcLVHl9UFriTJaBBja3WwC0uBOHqTveVajGvLSGN1CQLEkweZ1AeivpWrgsvZSL9AjW7URymALfJcjDVbvNH9/5lUZ1nkGnfx/1NprYECw6L6iK9KEIiJEIiJEIiJEIiJEIiJEIiJELzVpBwIcAQbEHYhekSJD5bwnhqDi5tMFx5u8RHQAnZTARFyFA9I2T6zXxmBp1RFRgcOUgW8jyUDj/AGf4Wt8WseT/AOoVmRcPUjHbCSpY6ftJEjchyGlhKIpUQdIJNzJJO5lSSIpANdSJiWOzIfiHJP2oU2GzWv1OI3jSRA7md+gUlg8I2kxrGNDWtEABZkXziN7952XJHH2hERdTiEREiEREiEREiEREiEREi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268" name="Picture 4" descr="http://ww2.valdosta.edu/%7Endjordan/Dogs-fallLeaves-L_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3206584"/>
            <a:ext cx="2935287" cy="31708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2963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2029</Words>
  <Application>Microsoft Office PowerPoint</Application>
  <PresentationFormat>On-screen Show (4:3)</PresentationFormat>
  <Paragraphs>879</Paragraphs>
  <Slides>123</Slides>
  <Notes>0</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yinglink</dc:creator>
  <cp:lastModifiedBy>Q</cp:lastModifiedBy>
  <cp:revision>139</cp:revision>
  <dcterms:created xsi:type="dcterms:W3CDTF">2013-08-04T18:26:55Z</dcterms:created>
  <dcterms:modified xsi:type="dcterms:W3CDTF">2013-09-26T10:35:02Z</dcterms:modified>
</cp:coreProperties>
</file>